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84169" y="5572986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84169" y="5267873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84169" y="4962761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84169" y="4657648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84169" y="4352536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84169" y="4047423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4169" y="3742311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84169" y="3437198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84169" y="3132086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84169" y="2826973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84169" y="2521861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84169" y="2216748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73057" y="2089618"/>
              <a:ext cx="0" cy="584798"/>
            </a:xfrm>
            <a:custGeom>
              <a:avLst/>
              <a:pathLst>
                <a:path w="0" h="584798">
                  <a:moveTo>
                    <a:pt x="0" y="5847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73057" y="4009284"/>
              <a:ext cx="0" cy="902624"/>
            </a:xfrm>
            <a:custGeom>
              <a:avLst/>
              <a:pathLst>
                <a:path w="0" h="902624">
                  <a:moveTo>
                    <a:pt x="0" y="0"/>
                  </a:moveTo>
                  <a:lnTo>
                    <a:pt x="0" y="90262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555002" y="2674417"/>
              <a:ext cx="2236109" cy="1334867"/>
            </a:xfrm>
            <a:custGeom>
              <a:avLst/>
              <a:pathLst>
                <a:path w="2236109" h="1334867">
                  <a:moveTo>
                    <a:pt x="0" y="0"/>
                  </a:moveTo>
                  <a:lnTo>
                    <a:pt x="0" y="1334867"/>
                  </a:lnTo>
                  <a:lnTo>
                    <a:pt x="2236109" y="1334867"/>
                  </a:lnTo>
                  <a:lnTo>
                    <a:pt x="2236109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55002" y="3182938"/>
              <a:ext cx="2236109" cy="0"/>
            </a:xfrm>
            <a:custGeom>
              <a:avLst/>
              <a:pathLst>
                <a:path w="2236109" h="0">
                  <a:moveTo>
                    <a:pt x="0" y="0"/>
                  </a:moveTo>
                  <a:lnTo>
                    <a:pt x="223610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629711" y="2700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629711" y="249703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629711" y="280214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654537" y="3132086"/>
              <a:ext cx="0" cy="1061537"/>
            </a:xfrm>
            <a:custGeom>
              <a:avLst/>
              <a:pathLst>
                <a:path w="0" h="1061537">
                  <a:moveTo>
                    <a:pt x="0" y="10615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654537" y="4943691"/>
              <a:ext cx="0" cy="603868"/>
            </a:xfrm>
            <a:custGeom>
              <a:avLst/>
              <a:pathLst>
                <a:path w="0" h="603868">
                  <a:moveTo>
                    <a:pt x="0" y="0"/>
                  </a:moveTo>
                  <a:lnTo>
                    <a:pt x="0" y="6038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536482" y="4193623"/>
              <a:ext cx="2236109" cy="750068"/>
            </a:xfrm>
            <a:custGeom>
              <a:avLst/>
              <a:pathLst>
                <a:path w="2236109" h="750068">
                  <a:moveTo>
                    <a:pt x="0" y="0"/>
                  </a:moveTo>
                  <a:lnTo>
                    <a:pt x="0" y="750068"/>
                  </a:lnTo>
                  <a:lnTo>
                    <a:pt x="2236109" y="750068"/>
                  </a:lnTo>
                  <a:lnTo>
                    <a:pt x="2236109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36482" y="4594083"/>
              <a:ext cx="2236109" cy="0"/>
            </a:xfrm>
            <a:custGeom>
              <a:avLst/>
              <a:pathLst>
                <a:path w="2236109" h="0">
                  <a:moveTo>
                    <a:pt x="0" y="0"/>
                  </a:moveTo>
                  <a:lnTo>
                    <a:pt x="223610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84169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752277" y="5531798"/>
              <a:ext cx="63568" cy="8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2277" y="5225234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2277" y="4922912"/>
              <a:ext cx="63568" cy="80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752277" y="4615009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52277" y="4309897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88709" y="4004784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88709" y="3701067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88709" y="3395954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88709" y="3089391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88709" y="2785729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88709" y="247922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8709" y="217410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846211" y="55729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46211" y="52678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46211" y="496276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6211" y="46576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46211" y="43525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6211" y="40474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846211" y="374231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46211" y="343719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46211" y="31320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6211" y="28269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46211" y="252186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6211" y="22167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84169" y="5720457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67305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65453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641273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622752" y="5788446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803881" y="5906008"/>
              <a:ext cx="719832" cy="117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Compliance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445244" y="3759771"/>
              <a:ext cx="239923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7595255" y="3414678"/>
              <a:ext cx="1015629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671170" y="3474706"/>
              <a:ext cx="863798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Compliance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7671170" y="3707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780898" y="387226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780898" y="372961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698602" y="3762536"/>
              <a:ext cx="164592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698602" y="3817400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671170" y="3927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780898" y="409172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780898" y="394907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698602" y="3981992"/>
              <a:ext cx="164592" cy="10972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698602" y="4036856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7966542" y="3765286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966542" y="39864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84169" y="1636527"/>
              <a:ext cx="3052812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Distribution age vs compliance ODF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2023-08-08T14:52:49Z</dcterms:modified>
  <cp:category/>
</cp:coreProperties>
</file>