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60295" y="5231443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0295" y="4360045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0295" y="3488648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0295" y="2617250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619157" y="37968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271294" y="36232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79866" y="4186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201533" y="3976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436508" y="3968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735338" y="4826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83223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65782" y="5422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238304" y="5041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217451" y="3509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51395" y="54519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357663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40410" y="5200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60295" y="4377945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60295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688709" y="518612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6771" y="4314727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26771" y="3443329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26771" y="2571932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922337" y="523144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22337" y="43600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22337" y="3488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22337" y="26172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60295" y="572045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3449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4080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1471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5344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15975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39137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13671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1998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526305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032623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079803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60295" y="1636527"/>
              <a:ext cx="5087788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Pilot study - Cleft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2023-08-08T14:52:58Z</dcterms:modified>
  <cp:category/>
</cp:coreProperties>
</file>