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9827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84898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49969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150412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801125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45183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10255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75326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240397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05468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296062" y="3731267"/>
              <a:ext cx="1062686" cy="18162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476824" y="2089618"/>
              <a:ext cx="1062686" cy="345794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657587" y="5233201"/>
              <a:ext cx="1062686" cy="3143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38349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199873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15563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80634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45700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10777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375848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40919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05991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271062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236133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01205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9779" y="51982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09779" y="4848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09779" y="44996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41504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38011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34518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3102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2753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24039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20546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47737" y="572045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2740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889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5045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795621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57145" y="5788781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1867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06391" y="5931061"/>
              <a:ext cx="345839" cy="92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51563" y="3784917"/>
              <a:ext cx="77576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47737" y="1636527"/>
              <a:ext cx="10869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sejour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2023-08-08T14:52:46Z</dcterms:modified>
  <cp:category/>
</cp:coreProperties>
</file>