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  <a:lnTo>
                    <a:pt x="60004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95817" y="24105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495817" y="2433639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495817" y="24566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520643" y="2619836"/>
              <a:ext cx="0" cy="1314017"/>
            </a:xfrm>
            <a:custGeom>
              <a:avLst/>
              <a:pathLst>
                <a:path w="0" h="1314017">
                  <a:moveTo>
                    <a:pt x="0" y="131401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520643" y="4855971"/>
              <a:ext cx="0" cy="691588"/>
            </a:xfrm>
            <a:custGeom>
              <a:avLst/>
              <a:pathLst>
                <a:path w="0" h="691588">
                  <a:moveTo>
                    <a:pt x="0" y="0"/>
                  </a:moveTo>
                  <a:lnTo>
                    <a:pt x="0" y="69158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497847" y="3933854"/>
              <a:ext cx="2045592" cy="922117"/>
            </a:xfrm>
            <a:custGeom>
              <a:avLst/>
              <a:pathLst>
                <a:path w="2045592" h="922117">
                  <a:moveTo>
                    <a:pt x="0" y="0"/>
                  </a:moveTo>
                  <a:lnTo>
                    <a:pt x="0" y="922117"/>
                  </a:lnTo>
                  <a:lnTo>
                    <a:pt x="2045592" y="922117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497847" y="4441018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248101" y="2089618"/>
              <a:ext cx="0" cy="576323"/>
            </a:xfrm>
            <a:custGeom>
              <a:avLst/>
              <a:pathLst>
                <a:path w="0" h="576323">
                  <a:moveTo>
                    <a:pt x="0" y="57632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248101" y="3864695"/>
              <a:ext cx="0" cy="1314017"/>
            </a:xfrm>
            <a:custGeom>
              <a:avLst/>
              <a:pathLst>
                <a:path w="0" h="1314017">
                  <a:moveTo>
                    <a:pt x="0" y="0"/>
                  </a:moveTo>
                  <a:lnTo>
                    <a:pt x="0" y="131401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4225304" y="2665942"/>
              <a:ext cx="2045592" cy="1198753"/>
            </a:xfrm>
            <a:custGeom>
              <a:avLst/>
              <a:pathLst>
                <a:path w="2045592" h="1198753">
                  <a:moveTo>
                    <a:pt x="0" y="0"/>
                  </a:moveTo>
                  <a:lnTo>
                    <a:pt x="0" y="1198753"/>
                  </a:lnTo>
                  <a:lnTo>
                    <a:pt x="2045592" y="1198753"/>
                  </a:lnTo>
                  <a:lnTo>
                    <a:pt x="2045592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225304" y="3472795"/>
              <a:ext cx="2045592" cy="0"/>
            </a:xfrm>
            <a:custGeom>
              <a:avLst/>
              <a:pathLst>
                <a:path w="2045592" h="0">
                  <a:moveTo>
                    <a:pt x="0" y="0"/>
                  </a:moveTo>
                  <a:lnTo>
                    <a:pt x="2045592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7" name="pl47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84169" y="5720457"/>
              <a:ext cx="6000405" cy="0"/>
            </a:xfrm>
            <a:custGeom>
              <a:avLst/>
              <a:pathLst>
                <a:path w="6000405" h="0">
                  <a:moveTo>
                    <a:pt x="0" y="0"/>
                  </a:moveTo>
                  <a:lnTo>
                    <a:pt x="60004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252064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2481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4"/>
            <p:cNvSpPr/>
            <p:nvPr/>
          </p:nvSpPr>
          <p:spPr>
            <a:xfrm>
              <a:off x="2314200" y="5789283"/>
              <a:ext cx="412886" cy="81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041629" y="5766066"/>
              <a:ext cx="412942" cy="1045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3291602" y="5931123"/>
              <a:ext cx="1185540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8" name="rc68"/>
            <p:cNvSpPr/>
            <p:nvPr/>
          </p:nvSpPr>
          <p:spPr>
            <a:xfrm>
              <a:off x="7036406" y="3414678"/>
              <a:ext cx="1574478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9"/>
            <p:cNvSpPr/>
            <p:nvPr/>
          </p:nvSpPr>
          <p:spPr>
            <a:xfrm>
              <a:off x="7112321" y="3504844"/>
              <a:ext cx="14226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Etat bucco-dentaire</a:t>
              </a:r>
            </a:p>
          </p:txBody>
        </p:sp>
        <p:sp>
          <p:nvSpPr>
            <p:cNvPr id="70" name="rc70"/>
            <p:cNvSpPr/>
            <p:nvPr/>
          </p:nvSpPr>
          <p:spPr>
            <a:xfrm>
              <a:off x="7112321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222049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222049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139753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139753" y="3817400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7112321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222049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222049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7139753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139753" y="4036856"/>
              <a:ext cx="164592" cy="0"/>
            </a:xfrm>
            <a:custGeom>
              <a:avLst/>
              <a:pathLst>
                <a:path w="164592" h="0">
                  <a:moveTo>
                    <a:pt x="0" y="0"/>
                  </a:moveTo>
                  <a:lnTo>
                    <a:pt x="164592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tx80"/>
            <p:cNvSpPr/>
            <p:nvPr/>
          </p:nvSpPr>
          <p:spPr>
            <a:xfrm>
              <a:off x="7407692" y="3768014"/>
              <a:ext cx="504638" cy="993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correcte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7407692" y="3959094"/>
              <a:ext cx="504707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precaire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84169" y="1636527"/>
              <a:ext cx="3289907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état bucco-dentaire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2023-08-08T14:49:38Z</dcterms:modified>
  <cp:category/>
</cp:coreProperties>
</file>