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599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84169" y="552450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84169" y="5247872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84169" y="4971236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884169" y="4694601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884169" y="441796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884169" y="4141330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884169" y="3864695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84169" y="358805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84169" y="3311424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84169" y="3034789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884169" y="275815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84169" y="2481518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84169" y="2204883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84169" y="192824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  <a:lnTo>
                    <a:pt x="6542363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643624" y="28485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643624" y="268722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2643624" y="3148280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643624" y="3194386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643624" y="3125228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2668450" y="3657218"/>
              <a:ext cx="0" cy="887538"/>
            </a:xfrm>
            <a:custGeom>
              <a:avLst/>
              <a:pathLst>
                <a:path w="0" h="887538">
                  <a:moveTo>
                    <a:pt x="0" y="8875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2668450" y="5190239"/>
              <a:ext cx="0" cy="357320"/>
            </a:xfrm>
            <a:custGeom>
              <a:avLst/>
              <a:pathLst>
                <a:path w="0" h="357320">
                  <a:moveTo>
                    <a:pt x="0" y="0"/>
                  </a:moveTo>
                  <a:lnTo>
                    <a:pt x="0" y="35732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6"/>
            <p:cNvSpPr/>
            <p:nvPr/>
          </p:nvSpPr>
          <p:spPr>
            <a:xfrm>
              <a:off x="1553274" y="4544757"/>
              <a:ext cx="2230351" cy="645482"/>
            </a:xfrm>
            <a:custGeom>
              <a:avLst/>
              <a:pathLst>
                <a:path w="2230351" h="645482">
                  <a:moveTo>
                    <a:pt x="0" y="0"/>
                  </a:moveTo>
                  <a:lnTo>
                    <a:pt x="0" y="645482"/>
                  </a:lnTo>
                  <a:lnTo>
                    <a:pt x="2230351" y="645482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553274" y="4994289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5617426" y="2064792"/>
              <a:ext cx="49651" cy="49651"/>
            </a:xfrm>
            <a:prstGeom prst="ellipse">
              <a:avLst/>
            </a:prstGeom>
            <a:solidFill>
              <a:srgbClr val="333333">
                <a:alpha val="100000"/>
              </a:srgbClr>
            </a:solidFill>
            <a:ln w="900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42252" y="2135724"/>
              <a:ext cx="0" cy="1486914"/>
            </a:xfrm>
            <a:custGeom>
              <a:avLst/>
              <a:pathLst>
                <a:path w="0" h="1486914">
                  <a:moveTo>
                    <a:pt x="0" y="14869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42252" y="4636968"/>
              <a:ext cx="0" cy="587850"/>
            </a:xfrm>
            <a:custGeom>
              <a:avLst/>
              <a:pathLst>
                <a:path w="0" h="587850">
                  <a:moveTo>
                    <a:pt x="0" y="0"/>
                  </a:moveTo>
                  <a:lnTo>
                    <a:pt x="0" y="58785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g31"/>
            <p:cNvSpPr/>
            <p:nvPr/>
          </p:nvSpPr>
          <p:spPr>
            <a:xfrm>
              <a:off x="4527076" y="3622639"/>
              <a:ext cx="2230351" cy="1014329"/>
            </a:xfrm>
            <a:custGeom>
              <a:avLst/>
              <a:pathLst>
                <a:path w="2230351" h="1014329">
                  <a:moveTo>
                    <a:pt x="0" y="0"/>
                  </a:moveTo>
                  <a:lnTo>
                    <a:pt x="0" y="1014329"/>
                  </a:lnTo>
                  <a:lnTo>
                    <a:pt x="2230351" y="1014329"/>
                  </a:lnTo>
                  <a:lnTo>
                    <a:pt x="2230351" y="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527076" y="4141330"/>
              <a:ext cx="2230351" cy="0"/>
            </a:xfrm>
            <a:custGeom>
              <a:avLst/>
              <a:pathLst>
                <a:path w="2230351" h="0">
                  <a:moveTo>
                    <a:pt x="0" y="0"/>
                  </a:moveTo>
                  <a:lnTo>
                    <a:pt x="2230351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84169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4"/>
            <p:cNvSpPr/>
            <p:nvPr/>
          </p:nvSpPr>
          <p:spPr>
            <a:xfrm>
              <a:off x="752277" y="5483598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752277" y="5206683"/>
              <a:ext cx="63568" cy="820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752277" y="4928597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752277" y="4654752"/>
              <a:ext cx="63568" cy="807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752277" y="4375326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752277" y="409869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688709" y="382205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88709" y="3546815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88709" y="3270180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88709" y="299209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8709" y="2716909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688709" y="2438879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88709" y="216224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688709" y="1887003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</a:t>
              </a:r>
            </a:p>
          </p:txBody>
        </p:sp>
        <p:sp>
          <p:nvSpPr>
            <p:cNvPr id="48" name="pl48"/>
            <p:cNvSpPr/>
            <p:nvPr/>
          </p:nvSpPr>
          <p:spPr>
            <a:xfrm>
              <a:off x="846211" y="55245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846211" y="524787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846211" y="49712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846211" y="469460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846211" y="441796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46211" y="414133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46211" y="38646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846211" y="358805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846211" y="331142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7"/>
            <p:cNvSpPr/>
            <p:nvPr/>
          </p:nvSpPr>
          <p:spPr>
            <a:xfrm>
              <a:off x="846211" y="30347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8"/>
            <p:cNvSpPr/>
            <p:nvPr/>
          </p:nvSpPr>
          <p:spPr>
            <a:xfrm>
              <a:off x="846211" y="275815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9"/>
            <p:cNvSpPr/>
            <p:nvPr/>
          </p:nvSpPr>
          <p:spPr>
            <a:xfrm>
              <a:off x="846211" y="24815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60"/>
            <p:cNvSpPr/>
            <p:nvPr/>
          </p:nvSpPr>
          <p:spPr>
            <a:xfrm>
              <a:off x="846211" y="220488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1"/>
            <p:cNvSpPr/>
            <p:nvPr/>
          </p:nvSpPr>
          <p:spPr>
            <a:xfrm>
              <a:off x="846211" y="19282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884169" y="5720457"/>
              <a:ext cx="6542363" cy="0"/>
            </a:xfrm>
            <a:custGeom>
              <a:avLst/>
              <a:pathLst>
                <a:path w="6542363" h="0">
                  <a:moveTo>
                    <a:pt x="0" y="0"/>
                  </a:moveTo>
                  <a:lnTo>
                    <a:pt x="654236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266845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64225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2636666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610467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442619" y="5906008"/>
              <a:ext cx="1425463" cy="1175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Traitement ODf pre-chir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445244" y="3759771"/>
              <a:ext cx="239923" cy="1176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Age</a:t>
              </a:r>
            </a:p>
          </p:txBody>
        </p:sp>
        <p:sp>
          <p:nvSpPr>
            <p:cNvPr id="69" name="rc69"/>
            <p:cNvSpPr/>
            <p:nvPr/>
          </p:nvSpPr>
          <p:spPr>
            <a:xfrm>
              <a:off x="7578363" y="3414678"/>
              <a:ext cx="1032521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7654278" y="3474706"/>
              <a:ext cx="880690" cy="1410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ODF prechir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7654278" y="370767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7764006" y="387226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7764006" y="3729618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7681710" y="3762536"/>
              <a:ext cx="164592" cy="10972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7681710" y="3817400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7654278" y="392712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7764006" y="4091720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7764006" y="3949074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681710" y="3981992"/>
              <a:ext cx="164592" cy="10972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7681710" y="4036856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tx81"/>
            <p:cNvSpPr/>
            <p:nvPr/>
          </p:nvSpPr>
          <p:spPr>
            <a:xfrm>
              <a:off x="7949650" y="3765286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7949650" y="3986447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884169" y="1636527"/>
              <a:ext cx="267733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Distribution age vs ODF prechir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2023-08-08T14:49:37Z</dcterms:modified>
  <cp:category/>
</cp:coreProperties>
</file>