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23144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43600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3488648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2617250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619157" y="3796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271294" y="3623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79866" y="4186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01533" y="3976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436508" y="3968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735338" y="482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8322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65782" y="5422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238304" y="5041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17451" y="3509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1395" y="5451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57663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40410" y="5200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0295" y="43779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88709" y="518612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4314727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26771" y="344332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26771" y="257193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922337" y="52314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2337" y="4360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22337" y="3488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2337" y="2617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344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408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47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5344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5975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3913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13671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998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26305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032623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60295" y="1636527"/>
              <a:ext cx="5087788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Cleft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2023-08-08T14:49:49Z</dcterms:modified>
  <cp:category/>
</cp:coreProperties>
</file>