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3" r:id="rId1"/>
  </p:sldMasterIdLst>
  <p:notesMasterIdLst>
    <p:notesMasterId r:id="rId12"/>
  </p:notesMasterIdLst>
  <p:sldIdLst>
    <p:sldId id="256" r:id="rId2"/>
    <p:sldId id="266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4109" autoAdjust="0"/>
  </p:normalViewPr>
  <p:slideViewPr>
    <p:cSldViewPr snapToGrid="0">
      <p:cViewPr varScale="1">
        <p:scale>
          <a:sx n="72" d="100"/>
          <a:sy n="72" d="100"/>
        </p:scale>
        <p:origin x="20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 Monti" userId="67470cde4cd6eefd" providerId="LiveId" clId="{4899108A-1EF9-4A94-8841-C6AB4AA686BC}"/>
    <pc:docChg chg="undo custSel addSld delSld modSld">
      <pc:chgData name="Francesco Monti" userId="67470cde4cd6eefd" providerId="LiveId" clId="{4899108A-1EF9-4A94-8841-C6AB4AA686BC}" dt="2023-09-24T18:03:25.059" v="4016" actId="13926"/>
      <pc:docMkLst>
        <pc:docMk/>
      </pc:docMkLst>
      <pc:sldChg chg="modSp mod">
        <pc:chgData name="Francesco Monti" userId="67470cde4cd6eefd" providerId="LiveId" clId="{4899108A-1EF9-4A94-8841-C6AB4AA686BC}" dt="2023-09-23T20:44:37.334" v="950" actId="2711"/>
        <pc:sldMkLst>
          <pc:docMk/>
          <pc:sldMk cId="3908350374" sldId="256"/>
        </pc:sldMkLst>
        <pc:spChg chg="mod">
          <ac:chgData name="Francesco Monti" userId="67470cde4cd6eefd" providerId="LiveId" clId="{4899108A-1EF9-4A94-8841-C6AB4AA686BC}" dt="2023-09-23T20:44:01.548" v="948" actId="2711"/>
          <ac:spMkLst>
            <pc:docMk/>
            <pc:sldMk cId="3908350374" sldId="256"/>
            <ac:spMk id="2" creationId="{5F923169-75E6-6E4F-F6AB-935E607F0854}"/>
          </ac:spMkLst>
        </pc:spChg>
        <pc:spChg chg="mod">
          <ac:chgData name="Francesco Monti" userId="67470cde4cd6eefd" providerId="LiveId" clId="{4899108A-1EF9-4A94-8841-C6AB4AA686BC}" dt="2023-09-23T20:44:18.036" v="949" actId="2711"/>
          <ac:spMkLst>
            <pc:docMk/>
            <pc:sldMk cId="3908350374" sldId="256"/>
            <ac:spMk id="3" creationId="{5A701494-2466-96D7-4216-A1AC4E3BB033}"/>
          </ac:spMkLst>
        </pc:spChg>
        <pc:spChg chg="mod">
          <ac:chgData name="Francesco Monti" userId="67470cde4cd6eefd" providerId="LiveId" clId="{4899108A-1EF9-4A94-8841-C6AB4AA686BC}" dt="2023-09-23T20:44:37.334" v="950" actId="2711"/>
          <ac:spMkLst>
            <pc:docMk/>
            <pc:sldMk cId="3908350374" sldId="256"/>
            <ac:spMk id="4" creationId="{2D899AEC-06CB-810D-B87D-601BF84E3451}"/>
          </ac:spMkLst>
        </pc:spChg>
      </pc:sldChg>
      <pc:sldChg chg="addSp delSp modSp mod modNotesTx">
        <pc:chgData name="Francesco Monti" userId="67470cde4cd6eefd" providerId="LiveId" clId="{4899108A-1EF9-4A94-8841-C6AB4AA686BC}" dt="2023-09-24T18:03:25.059" v="4016" actId="13926"/>
        <pc:sldMkLst>
          <pc:docMk/>
          <pc:sldMk cId="1441426385" sldId="258"/>
        </pc:sldMkLst>
        <pc:spChg chg="mod">
          <ac:chgData name="Francesco Monti" userId="67470cde4cd6eefd" providerId="LiveId" clId="{4899108A-1EF9-4A94-8841-C6AB4AA686BC}" dt="2023-09-23T20:46:06.895" v="954" actId="2711"/>
          <ac:spMkLst>
            <pc:docMk/>
            <pc:sldMk cId="1441426385" sldId="258"/>
            <ac:spMk id="2" creationId="{F216CF84-2AAB-1A1B-1C82-43BCE81702BA}"/>
          </ac:spMkLst>
        </pc:spChg>
        <pc:spChg chg="add mod">
          <ac:chgData name="Francesco Monti" userId="67470cde4cd6eefd" providerId="LiveId" clId="{4899108A-1EF9-4A94-8841-C6AB4AA686BC}" dt="2023-09-24T18:03:25.059" v="4016" actId="13926"/>
          <ac:spMkLst>
            <pc:docMk/>
            <pc:sldMk cId="1441426385" sldId="258"/>
            <ac:spMk id="4" creationId="{AD5E8A4D-C89B-B500-23B1-B55ED94F6E50}"/>
          </ac:spMkLst>
        </pc:spChg>
        <pc:spChg chg="del mod">
          <ac:chgData name="Francesco Monti" userId="67470cde4cd6eefd" providerId="LiveId" clId="{4899108A-1EF9-4A94-8841-C6AB4AA686BC}" dt="2023-09-23T20:53:45.061" v="1194"/>
          <ac:spMkLst>
            <pc:docMk/>
            <pc:sldMk cId="1441426385" sldId="258"/>
            <ac:spMk id="4" creationId="{BB7177D2-B78D-67E6-4DC2-5B3B62E89A22}"/>
          </ac:spMkLst>
        </pc:spChg>
        <pc:graphicFrameChg chg="mod">
          <ac:chgData name="Francesco Monti" userId="67470cde4cd6eefd" providerId="LiveId" clId="{4899108A-1EF9-4A94-8841-C6AB4AA686BC}" dt="2023-09-24T18:01:34.604" v="3949" actId="207"/>
          <ac:graphicFrameMkLst>
            <pc:docMk/>
            <pc:sldMk cId="1441426385" sldId="258"/>
            <ac:graphicFrameMk id="8" creationId="{4AE8220E-58BC-1CA8-C4D2-6F8919C7FAD0}"/>
          </ac:graphicFrameMkLst>
        </pc:graphicFrameChg>
      </pc:sldChg>
      <pc:sldChg chg="modSp mod">
        <pc:chgData name="Francesco Monti" userId="67470cde4cd6eefd" providerId="LiveId" clId="{4899108A-1EF9-4A94-8841-C6AB4AA686BC}" dt="2023-09-24T13:52:46.447" v="2477" actId="20577"/>
        <pc:sldMkLst>
          <pc:docMk/>
          <pc:sldMk cId="2408406907" sldId="259"/>
        </pc:sldMkLst>
        <pc:spChg chg="mod">
          <ac:chgData name="Francesco Monti" userId="67470cde4cd6eefd" providerId="LiveId" clId="{4899108A-1EF9-4A94-8841-C6AB4AA686BC}" dt="2023-09-23T21:03:32.795" v="1777" actId="20577"/>
          <ac:spMkLst>
            <pc:docMk/>
            <pc:sldMk cId="2408406907" sldId="259"/>
            <ac:spMk id="2" creationId="{F216CF84-2AAB-1A1B-1C82-43BCE81702BA}"/>
          </ac:spMkLst>
        </pc:spChg>
        <pc:spChg chg="mod">
          <ac:chgData name="Francesco Monti" userId="67470cde4cd6eefd" providerId="LiveId" clId="{4899108A-1EF9-4A94-8841-C6AB4AA686BC}" dt="2023-09-24T13:52:46.447" v="2477" actId="20577"/>
          <ac:spMkLst>
            <pc:docMk/>
            <pc:sldMk cId="2408406907" sldId="259"/>
            <ac:spMk id="4" creationId="{584DCA3C-ABC2-1949-4386-2D7BD626C1ED}"/>
          </ac:spMkLst>
        </pc:spChg>
        <pc:graphicFrameChg chg="mod">
          <ac:chgData name="Francesco Monti" userId="67470cde4cd6eefd" providerId="LiveId" clId="{4899108A-1EF9-4A94-8841-C6AB4AA686BC}" dt="2023-09-23T20:49:32.622" v="981" actId="2711"/>
          <ac:graphicFrameMkLst>
            <pc:docMk/>
            <pc:sldMk cId="2408406907" sldId="259"/>
            <ac:graphicFrameMk id="8" creationId="{4AE8220E-58BC-1CA8-C4D2-6F8919C7FAD0}"/>
          </ac:graphicFrameMkLst>
        </pc:graphicFrameChg>
      </pc:sldChg>
      <pc:sldChg chg="modSp mod">
        <pc:chgData name="Francesco Monti" userId="67470cde4cd6eefd" providerId="LiveId" clId="{4899108A-1EF9-4A94-8841-C6AB4AA686BC}" dt="2023-09-23T21:12:14.855" v="2177" actId="6549"/>
        <pc:sldMkLst>
          <pc:docMk/>
          <pc:sldMk cId="1468942581" sldId="260"/>
        </pc:sldMkLst>
        <pc:spChg chg="mod">
          <ac:chgData name="Francesco Monti" userId="67470cde4cd6eefd" providerId="LiveId" clId="{4899108A-1EF9-4A94-8841-C6AB4AA686BC}" dt="2023-09-23T21:03:51.249" v="1778" actId="403"/>
          <ac:spMkLst>
            <pc:docMk/>
            <pc:sldMk cId="1468942581" sldId="260"/>
            <ac:spMk id="2" creationId="{F216CF84-2AAB-1A1B-1C82-43BCE81702BA}"/>
          </ac:spMkLst>
        </pc:spChg>
        <pc:spChg chg="mod">
          <ac:chgData name="Francesco Monti" userId="67470cde4cd6eefd" providerId="LiveId" clId="{4899108A-1EF9-4A94-8841-C6AB4AA686BC}" dt="2023-09-23T21:12:14.855" v="2177" actId="6549"/>
          <ac:spMkLst>
            <pc:docMk/>
            <pc:sldMk cId="1468942581" sldId="260"/>
            <ac:spMk id="20" creationId="{7B84C82E-01CD-5345-CF26-366CF0CA15EA}"/>
          </ac:spMkLst>
        </pc:spChg>
        <pc:graphicFrameChg chg="mod">
          <ac:chgData name="Francesco Monti" userId="67470cde4cd6eefd" providerId="LiveId" clId="{4899108A-1EF9-4A94-8841-C6AB4AA686BC}" dt="2023-09-23T20:49:21.290" v="980" actId="2711"/>
          <ac:graphicFrameMkLst>
            <pc:docMk/>
            <pc:sldMk cId="1468942581" sldId="260"/>
            <ac:graphicFrameMk id="8" creationId="{4AE8220E-58BC-1CA8-C4D2-6F8919C7FAD0}"/>
          </ac:graphicFrameMkLst>
        </pc:graphicFrameChg>
      </pc:sldChg>
      <pc:sldChg chg="addSp delSp modSp mod modNotesTx">
        <pc:chgData name="Francesco Monti" userId="67470cde4cd6eefd" providerId="LiveId" clId="{4899108A-1EF9-4A94-8841-C6AB4AA686BC}" dt="2023-09-24T17:58:13.512" v="3940" actId="313"/>
        <pc:sldMkLst>
          <pc:docMk/>
          <pc:sldMk cId="3416209373" sldId="261"/>
        </pc:sldMkLst>
        <pc:spChg chg="mod">
          <ac:chgData name="Francesco Monti" userId="67470cde4cd6eefd" providerId="LiveId" clId="{4899108A-1EF9-4A94-8841-C6AB4AA686BC}" dt="2023-09-23T21:04:01.360" v="1790" actId="20577"/>
          <ac:spMkLst>
            <pc:docMk/>
            <pc:sldMk cId="3416209373" sldId="261"/>
            <ac:spMk id="2" creationId="{F216CF84-2AAB-1A1B-1C82-43BCE81702BA}"/>
          </ac:spMkLst>
        </pc:spChg>
        <pc:spChg chg="del mod">
          <ac:chgData name="Francesco Monti" userId="67470cde4cd6eefd" providerId="LiveId" clId="{4899108A-1EF9-4A94-8841-C6AB4AA686BC}" dt="2023-09-23T20:39:50.591" v="777"/>
          <ac:spMkLst>
            <pc:docMk/>
            <pc:sldMk cId="3416209373" sldId="261"/>
            <ac:spMk id="4" creationId="{0B5EF024-D01B-DF63-BA79-874BF22BDC10}"/>
          </ac:spMkLst>
        </pc:spChg>
        <pc:spChg chg="add mod">
          <ac:chgData name="Francesco Monti" userId="67470cde4cd6eefd" providerId="LiveId" clId="{4899108A-1EF9-4A94-8841-C6AB4AA686BC}" dt="2023-09-24T17:58:13.512" v="3940" actId="313"/>
          <ac:spMkLst>
            <pc:docMk/>
            <pc:sldMk cId="3416209373" sldId="261"/>
            <ac:spMk id="4" creationId="{E91AF3C8-22A6-C413-26C3-22B5F29BC22C}"/>
          </ac:spMkLst>
        </pc:spChg>
        <pc:spChg chg="add del mod">
          <ac:chgData name="Francesco Monti" userId="67470cde4cd6eefd" providerId="LiveId" clId="{4899108A-1EF9-4A94-8841-C6AB4AA686BC}" dt="2023-09-24T13:40:22.647" v="2335"/>
          <ac:spMkLst>
            <pc:docMk/>
            <pc:sldMk cId="3416209373" sldId="261"/>
            <ac:spMk id="5" creationId="{F8EB9859-9949-AF6B-53CE-8402A97219E8}"/>
          </ac:spMkLst>
        </pc:spChg>
        <pc:graphicFrameChg chg="mod">
          <ac:chgData name="Francesco Monti" userId="67470cde4cd6eefd" providerId="LiveId" clId="{4899108A-1EF9-4A94-8841-C6AB4AA686BC}" dt="2023-09-23T20:49:06.043" v="972" actId="2711"/>
          <ac:graphicFrameMkLst>
            <pc:docMk/>
            <pc:sldMk cId="3416209373" sldId="261"/>
            <ac:graphicFrameMk id="8" creationId="{4AE8220E-58BC-1CA8-C4D2-6F8919C7FAD0}"/>
          </ac:graphicFrameMkLst>
        </pc:graphicFrameChg>
      </pc:sldChg>
      <pc:sldChg chg="addSp delSp modSp mod modNotesTx">
        <pc:chgData name="Francesco Monti" userId="67470cde4cd6eefd" providerId="LiveId" clId="{4899108A-1EF9-4A94-8841-C6AB4AA686BC}" dt="2023-09-24T18:00:29.360" v="3947" actId="1076"/>
        <pc:sldMkLst>
          <pc:docMk/>
          <pc:sldMk cId="3102435234" sldId="262"/>
        </pc:sldMkLst>
        <pc:spChg chg="mod">
          <ac:chgData name="Francesco Monti" userId="67470cde4cd6eefd" providerId="LiveId" clId="{4899108A-1EF9-4A94-8841-C6AB4AA686BC}" dt="2023-09-24T13:53:39.038" v="2489" actId="20577"/>
          <ac:spMkLst>
            <pc:docMk/>
            <pc:sldMk cId="3102435234" sldId="262"/>
            <ac:spMk id="2" creationId="{F216CF84-2AAB-1A1B-1C82-43BCE81702BA}"/>
          </ac:spMkLst>
        </pc:spChg>
        <pc:spChg chg="add mod">
          <ac:chgData name="Francesco Monti" userId="67470cde4cd6eefd" providerId="LiveId" clId="{4899108A-1EF9-4A94-8841-C6AB4AA686BC}" dt="2023-09-24T17:58:38.104" v="3942" actId="790"/>
          <ac:spMkLst>
            <pc:docMk/>
            <pc:sldMk cId="3102435234" sldId="262"/>
            <ac:spMk id="3" creationId="{2AEFDD83-AB1A-64FA-9169-F59D787667DB}"/>
          </ac:spMkLst>
        </pc:spChg>
        <pc:graphicFrameChg chg="add del mod modGraphic">
          <ac:chgData name="Francesco Monti" userId="67470cde4cd6eefd" providerId="LiveId" clId="{4899108A-1EF9-4A94-8841-C6AB4AA686BC}" dt="2023-09-24T18:00:06.585" v="3943" actId="478"/>
          <ac:graphicFrameMkLst>
            <pc:docMk/>
            <pc:sldMk cId="3102435234" sldId="262"/>
            <ac:graphicFrameMk id="4" creationId="{41F7C570-2C12-4736-CCE7-93F4FCEDD140}"/>
          </ac:graphicFrameMkLst>
        </pc:graphicFrameChg>
        <pc:graphicFrameChg chg="add mod">
          <ac:chgData name="Francesco Monti" userId="67470cde4cd6eefd" providerId="LiveId" clId="{4899108A-1EF9-4A94-8841-C6AB4AA686BC}" dt="2023-09-24T18:00:29.360" v="3947" actId="1076"/>
          <ac:graphicFrameMkLst>
            <pc:docMk/>
            <pc:sldMk cId="3102435234" sldId="262"/>
            <ac:graphicFrameMk id="5" creationId="{B16F54BD-FCBF-B9E5-052D-CAD39916BFFC}"/>
          </ac:graphicFrameMkLst>
        </pc:graphicFrameChg>
        <pc:graphicFrameChg chg="add mod">
          <ac:chgData name="Francesco Monti" userId="67470cde4cd6eefd" providerId="LiveId" clId="{4899108A-1EF9-4A94-8841-C6AB4AA686BC}" dt="2023-09-24T18:00:23.415" v="3946" actId="1076"/>
          <ac:graphicFrameMkLst>
            <pc:docMk/>
            <pc:sldMk cId="3102435234" sldId="262"/>
            <ac:graphicFrameMk id="6" creationId="{088FF215-4B70-C32B-AA1A-B3E812690EDE}"/>
          </ac:graphicFrameMkLst>
        </pc:graphicFrameChg>
        <pc:graphicFrameChg chg="mod">
          <ac:chgData name="Francesco Monti" userId="67470cde4cd6eefd" providerId="LiveId" clId="{4899108A-1EF9-4A94-8841-C6AB4AA686BC}" dt="2023-09-23T20:48:18.559" v="963" actId="2711"/>
          <ac:graphicFrameMkLst>
            <pc:docMk/>
            <pc:sldMk cId="3102435234" sldId="262"/>
            <ac:graphicFrameMk id="8" creationId="{4AE8220E-58BC-1CA8-C4D2-6F8919C7FAD0}"/>
          </ac:graphicFrameMkLst>
        </pc:graphicFrameChg>
      </pc:sldChg>
      <pc:sldChg chg="modSp modNotesTx">
        <pc:chgData name="Francesco Monti" userId="67470cde4cd6eefd" providerId="LiveId" clId="{4899108A-1EF9-4A94-8841-C6AB4AA686BC}" dt="2023-09-24T14:54:23.498" v="3012" actId="20577"/>
        <pc:sldMkLst>
          <pc:docMk/>
          <pc:sldMk cId="3174583112" sldId="263"/>
        </pc:sldMkLst>
        <pc:graphicFrameChg chg="mod">
          <ac:chgData name="Francesco Monti" userId="67470cde4cd6eefd" providerId="LiveId" clId="{4899108A-1EF9-4A94-8841-C6AB4AA686BC}" dt="2023-09-23T20:48:05.977" v="962" actId="2711"/>
          <ac:graphicFrameMkLst>
            <pc:docMk/>
            <pc:sldMk cId="3174583112" sldId="263"/>
            <ac:graphicFrameMk id="8" creationId="{4AE8220E-58BC-1CA8-C4D2-6F8919C7FAD0}"/>
          </ac:graphicFrameMkLst>
        </pc:graphicFrameChg>
      </pc:sldChg>
      <pc:sldChg chg="addSp modSp mod modNotesTx">
        <pc:chgData name="Francesco Monti" userId="67470cde4cd6eefd" providerId="LiveId" clId="{4899108A-1EF9-4A94-8841-C6AB4AA686BC}" dt="2023-09-24T17:57:34.910" v="3939" actId="207"/>
        <pc:sldMkLst>
          <pc:docMk/>
          <pc:sldMk cId="1172203281" sldId="264"/>
        </pc:sldMkLst>
        <pc:spChg chg="mod">
          <ac:chgData name="Francesco Monti" userId="67470cde4cd6eefd" providerId="LiveId" clId="{4899108A-1EF9-4A94-8841-C6AB4AA686BC}" dt="2023-09-24T17:56:42.754" v="3927" actId="2711"/>
          <ac:spMkLst>
            <pc:docMk/>
            <pc:sldMk cId="1172203281" sldId="264"/>
            <ac:spMk id="2" creationId="{F216CF84-2AAB-1A1B-1C82-43BCE81702BA}"/>
          </ac:spMkLst>
        </pc:spChg>
        <pc:spChg chg="add mod">
          <ac:chgData name="Francesco Monti" userId="67470cde4cd6eefd" providerId="LiveId" clId="{4899108A-1EF9-4A94-8841-C6AB4AA686BC}" dt="2023-09-24T17:57:34.910" v="3939" actId="207"/>
          <ac:spMkLst>
            <pc:docMk/>
            <pc:sldMk cId="1172203281" sldId="264"/>
            <ac:spMk id="4" creationId="{D0716806-D703-51F8-0527-79B3F9B7425C}"/>
          </ac:spMkLst>
        </pc:spChg>
        <pc:graphicFrameChg chg="mod">
          <ac:chgData name="Francesco Monti" userId="67470cde4cd6eefd" providerId="LiveId" clId="{4899108A-1EF9-4A94-8841-C6AB4AA686BC}" dt="2023-09-23T20:48:31.470" v="964" actId="2711"/>
          <ac:graphicFrameMkLst>
            <pc:docMk/>
            <pc:sldMk cId="1172203281" sldId="264"/>
            <ac:graphicFrameMk id="8" creationId="{4AE8220E-58BC-1CA8-C4D2-6F8919C7FAD0}"/>
          </ac:graphicFrameMkLst>
        </pc:graphicFrameChg>
      </pc:sldChg>
      <pc:sldChg chg="del">
        <pc:chgData name="Francesco Monti" userId="67470cde4cd6eefd" providerId="LiveId" clId="{4899108A-1EF9-4A94-8841-C6AB4AA686BC}" dt="2023-09-23T20:38:06.713" v="753" actId="47"/>
        <pc:sldMkLst>
          <pc:docMk/>
          <pc:sldMk cId="3838264059" sldId="265"/>
        </pc:sldMkLst>
      </pc:sldChg>
      <pc:sldChg chg="modSp mod modNotesTx">
        <pc:chgData name="Francesco Monti" userId="67470cde4cd6eefd" providerId="LiveId" clId="{4899108A-1EF9-4A94-8841-C6AB4AA686BC}" dt="2023-09-24T18:02:40.207" v="3969" actId="20577"/>
        <pc:sldMkLst>
          <pc:docMk/>
          <pc:sldMk cId="695551466" sldId="266"/>
        </pc:sldMkLst>
        <pc:spChg chg="mod">
          <ac:chgData name="Francesco Monti" userId="67470cde4cd6eefd" providerId="LiveId" clId="{4899108A-1EF9-4A94-8841-C6AB4AA686BC}" dt="2023-09-23T21:03:21.556" v="1773" actId="20577"/>
          <ac:spMkLst>
            <pc:docMk/>
            <pc:sldMk cId="695551466" sldId="266"/>
            <ac:spMk id="2" creationId="{F216CF84-2AAB-1A1B-1C82-43BCE81702BA}"/>
          </ac:spMkLst>
        </pc:spChg>
        <pc:spChg chg="mod">
          <ac:chgData name="Francesco Monti" userId="67470cde4cd6eefd" providerId="LiveId" clId="{4899108A-1EF9-4A94-8841-C6AB4AA686BC}" dt="2023-09-24T18:02:40.207" v="3969" actId="20577"/>
          <ac:spMkLst>
            <pc:docMk/>
            <pc:sldMk cId="695551466" sldId="266"/>
            <ac:spMk id="5" creationId="{4BE91337-6FFE-8C18-4319-8FBDB4340279}"/>
          </ac:spMkLst>
        </pc:spChg>
        <pc:graphicFrameChg chg="mod">
          <ac:chgData name="Francesco Monti" userId="67470cde4cd6eefd" providerId="LiveId" clId="{4899108A-1EF9-4A94-8841-C6AB4AA686BC}" dt="2023-09-23T20:49:48.126" v="983" actId="113"/>
          <ac:graphicFrameMkLst>
            <pc:docMk/>
            <pc:sldMk cId="695551466" sldId="266"/>
            <ac:graphicFrameMk id="8" creationId="{4AE8220E-58BC-1CA8-C4D2-6F8919C7FAD0}"/>
          </ac:graphicFrameMkLst>
        </pc:graphicFrameChg>
      </pc:sldChg>
      <pc:sldChg chg="modSp add mod modNotesTx">
        <pc:chgData name="Francesco Monti" userId="67470cde4cd6eefd" providerId="LiveId" clId="{4899108A-1EF9-4A94-8841-C6AB4AA686BC}" dt="2023-09-24T17:55:29.924" v="3915" actId="113"/>
        <pc:sldMkLst>
          <pc:docMk/>
          <pc:sldMk cId="3056348805" sldId="267"/>
        </pc:sldMkLst>
        <pc:spChg chg="mod">
          <ac:chgData name="Francesco Monti" userId="67470cde4cd6eefd" providerId="LiveId" clId="{4899108A-1EF9-4A94-8841-C6AB4AA686BC}" dt="2023-09-24T17:55:12.470" v="3912" actId="27636"/>
          <ac:spMkLst>
            <pc:docMk/>
            <pc:sldMk cId="3056348805" sldId="267"/>
            <ac:spMk id="2" creationId="{F216CF84-2AAB-1A1B-1C82-43BCE81702BA}"/>
          </ac:spMkLst>
        </pc:spChg>
        <pc:spChg chg="mod">
          <ac:chgData name="Francesco Monti" userId="67470cde4cd6eefd" providerId="LiveId" clId="{4899108A-1EF9-4A94-8841-C6AB4AA686BC}" dt="2023-09-24T17:55:29.924" v="3915" actId="113"/>
          <ac:spMkLst>
            <pc:docMk/>
            <pc:sldMk cId="3056348805" sldId="267"/>
            <ac:spMk id="5" creationId="{4BE91337-6FFE-8C18-4319-8FBDB434027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F169A3-994F-4CA4-96E5-97452CF9A7F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46301A8-ED7F-4E78-8077-275912139C05}">
      <dgm:prSet phldrT="[Tes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it-IT" b="0" dirty="0">
              <a:latin typeface="Roboto" panose="02000000000000000000" pitchFamily="2" charset="0"/>
              <a:ea typeface="Roboto" panose="02000000000000000000" pitchFamily="2" charset="0"/>
            </a:rPr>
            <a:t>Intro</a:t>
          </a:r>
        </a:p>
      </dgm:t>
    </dgm:pt>
    <dgm:pt modelId="{9F85059D-EED4-44C3-8FF7-D0A45D4F5C03}" type="parTrans" cxnId="{B3672BAD-7231-44A7-AD98-7BD4D2E8CA1E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31404B3A-79A4-4C59-93F4-2E44556D3CDB}" type="sibTrans" cxnId="{B3672BAD-7231-44A7-AD98-7BD4D2E8CA1E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3D789325-8366-4553-A4C0-C02A9CF0F1AA}">
      <dgm:prSet phldrT="[Testo]"/>
      <dgm:spPr/>
      <dgm:t>
        <a:bodyPr/>
        <a:lstStyle/>
        <a:p>
          <a:r>
            <a:rPr lang="it-IT" dirty="0" err="1">
              <a:latin typeface="Roboto" panose="02000000000000000000" pitchFamily="2" charset="0"/>
              <a:ea typeface="Roboto" panose="02000000000000000000" pitchFamily="2" charset="0"/>
            </a:rPr>
            <a:t>Methodo</a:t>
          </a:r>
          <a:r>
            <a:rPr lang="it-IT" dirty="0">
              <a:latin typeface="Roboto" panose="02000000000000000000" pitchFamily="2" charset="0"/>
              <a:ea typeface="Roboto" panose="02000000000000000000" pitchFamily="2" charset="0"/>
            </a:rPr>
            <a:t>.</a:t>
          </a:r>
        </a:p>
      </dgm:t>
    </dgm:pt>
    <dgm:pt modelId="{05B1D693-45F4-4853-9B9E-D00278225319}" type="parTrans" cxnId="{30245C3F-0CE2-400C-A20B-1661F19FC34B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B8F9E771-0AC1-420C-990F-B648B068A717}" type="sibTrans" cxnId="{30245C3F-0CE2-400C-A20B-1661F19FC34B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92EEEDD4-85AB-4E4B-B1E4-52EB1C86AF54}">
      <dgm:prSet phldrT="[Testo]"/>
      <dgm:spPr/>
      <dgm:t>
        <a:bodyPr/>
        <a:lstStyle/>
        <a:p>
          <a:r>
            <a:rPr lang="it-IT" dirty="0" err="1">
              <a:latin typeface="Roboto" panose="02000000000000000000" pitchFamily="2" charset="0"/>
              <a:ea typeface="Roboto" panose="02000000000000000000" pitchFamily="2" charset="0"/>
            </a:rPr>
            <a:t>Résultats</a:t>
          </a:r>
          <a:endParaRPr lang="it-IT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22649B0E-CDA2-4BF7-A2EC-F864A77A7139}" type="parTrans" cxnId="{CFF69217-1D87-4A8C-919E-3827F1BF4C30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54D050C3-3533-4E2A-B36D-D3BA51B65B6A}" type="sibTrans" cxnId="{CFF69217-1D87-4A8C-919E-3827F1BF4C30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8D454871-913E-4B9F-A973-DB5CB8BD8BEA}">
      <dgm:prSet phldrT="[Testo]"/>
      <dgm:spPr/>
      <dgm:t>
        <a:bodyPr/>
        <a:lstStyle/>
        <a:p>
          <a:r>
            <a:rPr lang="it-IT" dirty="0" err="1">
              <a:latin typeface="Roboto" panose="02000000000000000000" pitchFamily="2" charset="0"/>
              <a:ea typeface="Roboto" panose="02000000000000000000" pitchFamily="2" charset="0"/>
            </a:rPr>
            <a:t>Discussion</a:t>
          </a:r>
          <a:endParaRPr lang="it-IT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EA714446-FA7F-43CA-9D18-6A9B5EE89135}" type="parTrans" cxnId="{2EF46230-FB31-4EDB-B6CE-3D5FEAB5AEF6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1210CE54-9F84-413C-B25E-DEFF7308D27D}" type="sibTrans" cxnId="{2EF46230-FB31-4EDB-B6CE-3D5FEAB5AEF6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75DEAC54-37E1-4C9D-9BCA-3A7439FC30FE}">
      <dgm:prSet phldrT="[Testo]"/>
      <dgm:spPr/>
      <dgm:t>
        <a:bodyPr/>
        <a:lstStyle/>
        <a:p>
          <a:r>
            <a:rPr lang="it-IT" dirty="0" err="1">
              <a:latin typeface="Roboto" panose="02000000000000000000" pitchFamily="2" charset="0"/>
              <a:ea typeface="Roboto" panose="02000000000000000000" pitchFamily="2" charset="0"/>
            </a:rPr>
            <a:t>Conclusion</a:t>
          </a:r>
          <a:endParaRPr lang="it-IT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ED3597F5-F21F-496B-A436-FB2357A17A9E}" type="parTrans" cxnId="{07A459AF-EF09-433A-8C60-17F38366BB28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9DF78E47-B100-4966-8DFF-DDAA0100EB7A}" type="sibTrans" cxnId="{07A459AF-EF09-433A-8C60-17F38366BB28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EB1209FE-7F27-4E14-8C2E-22F3DF986852}" type="pres">
      <dgm:prSet presAssocID="{02F169A3-994F-4CA4-96E5-97452CF9A7F1}" presName="Name0" presStyleCnt="0">
        <dgm:presLayoutVars>
          <dgm:dir/>
          <dgm:resizeHandles val="exact"/>
        </dgm:presLayoutVars>
      </dgm:prSet>
      <dgm:spPr/>
    </dgm:pt>
    <dgm:pt modelId="{7175A4EC-3B24-40FB-93A3-B207D4B401A3}" type="pres">
      <dgm:prSet presAssocID="{446301A8-ED7F-4E78-8077-275912139C05}" presName="parTxOnly" presStyleLbl="node1" presStyleIdx="0" presStyleCnt="5">
        <dgm:presLayoutVars>
          <dgm:bulletEnabled val="1"/>
        </dgm:presLayoutVars>
      </dgm:prSet>
      <dgm:spPr/>
    </dgm:pt>
    <dgm:pt modelId="{BE1558F8-005E-49AD-9F2B-772B57176E06}" type="pres">
      <dgm:prSet presAssocID="{31404B3A-79A4-4C59-93F4-2E44556D3CDB}" presName="parSpace" presStyleCnt="0"/>
      <dgm:spPr/>
    </dgm:pt>
    <dgm:pt modelId="{A2C63A07-CD9F-40A7-8330-BCAEA232B8DA}" type="pres">
      <dgm:prSet presAssocID="{3D789325-8366-4553-A4C0-C02A9CF0F1AA}" presName="parTxOnly" presStyleLbl="node1" presStyleIdx="1" presStyleCnt="5">
        <dgm:presLayoutVars>
          <dgm:bulletEnabled val="1"/>
        </dgm:presLayoutVars>
      </dgm:prSet>
      <dgm:spPr/>
    </dgm:pt>
    <dgm:pt modelId="{F100EED1-637D-473A-8321-A273282E1E6A}" type="pres">
      <dgm:prSet presAssocID="{B8F9E771-0AC1-420C-990F-B648B068A717}" presName="parSpace" presStyleCnt="0"/>
      <dgm:spPr/>
    </dgm:pt>
    <dgm:pt modelId="{F404437D-A1B4-4AD2-A610-9F1A17DFC22C}" type="pres">
      <dgm:prSet presAssocID="{92EEEDD4-85AB-4E4B-B1E4-52EB1C86AF54}" presName="parTxOnly" presStyleLbl="node1" presStyleIdx="2" presStyleCnt="5">
        <dgm:presLayoutVars>
          <dgm:bulletEnabled val="1"/>
        </dgm:presLayoutVars>
      </dgm:prSet>
      <dgm:spPr/>
    </dgm:pt>
    <dgm:pt modelId="{A39C6B59-85B3-45A7-999A-07F1069B953B}" type="pres">
      <dgm:prSet presAssocID="{54D050C3-3533-4E2A-B36D-D3BA51B65B6A}" presName="parSpace" presStyleCnt="0"/>
      <dgm:spPr/>
    </dgm:pt>
    <dgm:pt modelId="{FB49EF4F-DBAA-45C9-8294-1B438078060D}" type="pres">
      <dgm:prSet presAssocID="{8D454871-913E-4B9F-A973-DB5CB8BD8BEA}" presName="parTxOnly" presStyleLbl="node1" presStyleIdx="3" presStyleCnt="5">
        <dgm:presLayoutVars>
          <dgm:bulletEnabled val="1"/>
        </dgm:presLayoutVars>
      </dgm:prSet>
      <dgm:spPr/>
    </dgm:pt>
    <dgm:pt modelId="{2E11CDE2-58EB-4E3F-A022-1BE6BA2360BE}" type="pres">
      <dgm:prSet presAssocID="{1210CE54-9F84-413C-B25E-DEFF7308D27D}" presName="parSpace" presStyleCnt="0"/>
      <dgm:spPr/>
    </dgm:pt>
    <dgm:pt modelId="{27470EFD-CEEB-44EC-A75A-B13AC67F5115}" type="pres">
      <dgm:prSet presAssocID="{75DEAC54-37E1-4C9D-9BCA-3A7439FC30FE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8682260E-DB89-4747-A073-85CE617C8CC2}" type="presOf" srcId="{92EEEDD4-85AB-4E4B-B1E4-52EB1C86AF54}" destId="{F404437D-A1B4-4AD2-A610-9F1A17DFC22C}" srcOrd="0" destOrd="0" presId="urn:microsoft.com/office/officeart/2005/8/layout/hChevron3"/>
    <dgm:cxn modelId="{CFF69217-1D87-4A8C-919E-3827F1BF4C30}" srcId="{02F169A3-994F-4CA4-96E5-97452CF9A7F1}" destId="{92EEEDD4-85AB-4E4B-B1E4-52EB1C86AF54}" srcOrd="2" destOrd="0" parTransId="{22649B0E-CDA2-4BF7-A2EC-F864A77A7139}" sibTransId="{54D050C3-3533-4E2A-B36D-D3BA51B65B6A}"/>
    <dgm:cxn modelId="{67F6ED2C-7E87-4EF2-9A53-D8AA2A102D53}" type="presOf" srcId="{75DEAC54-37E1-4C9D-9BCA-3A7439FC30FE}" destId="{27470EFD-CEEB-44EC-A75A-B13AC67F5115}" srcOrd="0" destOrd="0" presId="urn:microsoft.com/office/officeart/2005/8/layout/hChevron3"/>
    <dgm:cxn modelId="{2EF46230-FB31-4EDB-B6CE-3D5FEAB5AEF6}" srcId="{02F169A3-994F-4CA4-96E5-97452CF9A7F1}" destId="{8D454871-913E-4B9F-A973-DB5CB8BD8BEA}" srcOrd="3" destOrd="0" parTransId="{EA714446-FA7F-43CA-9D18-6A9B5EE89135}" sibTransId="{1210CE54-9F84-413C-B25E-DEFF7308D27D}"/>
    <dgm:cxn modelId="{30245C3F-0CE2-400C-A20B-1661F19FC34B}" srcId="{02F169A3-994F-4CA4-96E5-97452CF9A7F1}" destId="{3D789325-8366-4553-A4C0-C02A9CF0F1AA}" srcOrd="1" destOrd="0" parTransId="{05B1D693-45F4-4853-9B9E-D00278225319}" sibTransId="{B8F9E771-0AC1-420C-990F-B648B068A717}"/>
    <dgm:cxn modelId="{F9F9BA7C-BE7E-47E6-A025-24B8E409C2F9}" type="presOf" srcId="{3D789325-8366-4553-A4C0-C02A9CF0F1AA}" destId="{A2C63A07-CD9F-40A7-8330-BCAEA232B8DA}" srcOrd="0" destOrd="0" presId="urn:microsoft.com/office/officeart/2005/8/layout/hChevron3"/>
    <dgm:cxn modelId="{CDDE76A6-F36B-4998-8331-16E5B5CFED98}" type="presOf" srcId="{8D454871-913E-4B9F-A973-DB5CB8BD8BEA}" destId="{FB49EF4F-DBAA-45C9-8294-1B438078060D}" srcOrd="0" destOrd="0" presId="urn:microsoft.com/office/officeart/2005/8/layout/hChevron3"/>
    <dgm:cxn modelId="{B3672BAD-7231-44A7-AD98-7BD4D2E8CA1E}" srcId="{02F169A3-994F-4CA4-96E5-97452CF9A7F1}" destId="{446301A8-ED7F-4E78-8077-275912139C05}" srcOrd="0" destOrd="0" parTransId="{9F85059D-EED4-44C3-8FF7-D0A45D4F5C03}" sibTransId="{31404B3A-79A4-4C59-93F4-2E44556D3CDB}"/>
    <dgm:cxn modelId="{07A459AF-EF09-433A-8C60-17F38366BB28}" srcId="{02F169A3-994F-4CA4-96E5-97452CF9A7F1}" destId="{75DEAC54-37E1-4C9D-9BCA-3A7439FC30FE}" srcOrd="4" destOrd="0" parTransId="{ED3597F5-F21F-496B-A436-FB2357A17A9E}" sibTransId="{9DF78E47-B100-4966-8DFF-DDAA0100EB7A}"/>
    <dgm:cxn modelId="{15E2F7EB-4B92-40EB-A186-64B9F8DF6AA1}" type="presOf" srcId="{02F169A3-994F-4CA4-96E5-97452CF9A7F1}" destId="{EB1209FE-7F27-4E14-8C2E-22F3DF986852}" srcOrd="0" destOrd="0" presId="urn:microsoft.com/office/officeart/2005/8/layout/hChevron3"/>
    <dgm:cxn modelId="{0E167BEE-88C2-4149-95EF-A0AFBCC56BB4}" type="presOf" srcId="{446301A8-ED7F-4E78-8077-275912139C05}" destId="{7175A4EC-3B24-40FB-93A3-B207D4B401A3}" srcOrd="0" destOrd="0" presId="urn:microsoft.com/office/officeart/2005/8/layout/hChevron3"/>
    <dgm:cxn modelId="{1775AD88-0672-4666-BAB0-E951615AAFBC}" type="presParOf" srcId="{EB1209FE-7F27-4E14-8C2E-22F3DF986852}" destId="{7175A4EC-3B24-40FB-93A3-B207D4B401A3}" srcOrd="0" destOrd="0" presId="urn:microsoft.com/office/officeart/2005/8/layout/hChevron3"/>
    <dgm:cxn modelId="{565F419F-3D93-403E-B847-A0D17D31C918}" type="presParOf" srcId="{EB1209FE-7F27-4E14-8C2E-22F3DF986852}" destId="{BE1558F8-005E-49AD-9F2B-772B57176E06}" srcOrd="1" destOrd="0" presId="urn:microsoft.com/office/officeart/2005/8/layout/hChevron3"/>
    <dgm:cxn modelId="{BE2F8260-8CED-4E22-AC6C-F1B2B4A005BC}" type="presParOf" srcId="{EB1209FE-7F27-4E14-8C2E-22F3DF986852}" destId="{A2C63A07-CD9F-40A7-8330-BCAEA232B8DA}" srcOrd="2" destOrd="0" presId="urn:microsoft.com/office/officeart/2005/8/layout/hChevron3"/>
    <dgm:cxn modelId="{7FB16AB6-5F2D-4C06-A9F4-BAE52AFEE4DE}" type="presParOf" srcId="{EB1209FE-7F27-4E14-8C2E-22F3DF986852}" destId="{F100EED1-637D-473A-8321-A273282E1E6A}" srcOrd="3" destOrd="0" presId="urn:microsoft.com/office/officeart/2005/8/layout/hChevron3"/>
    <dgm:cxn modelId="{8AC7CE78-4E67-4D41-9ACC-9ADE6D319351}" type="presParOf" srcId="{EB1209FE-7F27-4E14-8C2E-22F3DF986852}" destId="{F404437D-A1B4-4AD2-A610-9F1A17DFC22C}" srcOrd="4" destOrd="0" presId="urn:microsoft.com/office/officeart/2005/8/layout/hChevron3"/>
    <dgm:cxn modelId="{6739001B-0F8E-4775-AF37-50D9A959E686}" type="presParOf" srcId="{EB1209FE-7F27-4E14-8C2E-22F3DF986852}" destId="{A39C6B59-85B3-45A7-999A-07F1069B953B}" srcOrd="5" destOrd="0" presId="urn:microsoft.com/office/officeart/2005/8/layout/hChevron3"/>
    <dgm:cxn modelId="{A6C5B08E-5F00-4CE5-B37F-B9E7F7E32CE8}" type="presParOf" srcId="{EB1209FE-7F27-4E14-8C2E-22F3DF986852}" destId="{FB49EF4F-DBAA-45C9-8294-1B438078060D}" srcOrd="6" destOrd="0" presId="urn:microsoft.com/office/officeart/2005/8/layout/hChevron3"/>
    <dgm:cxn modelId="{0958B462-FC46-4266-B523-242CDF72A43D}" type="presParOf" srcId="{EB1209FE-7F27-4E14-8C2E-22F3DF986852}" destId="{2E11CDE2-58EB-4E3F-A022-1BE6BA2360BE}" srcOrd="7" destOrd="0" presId="urn:microsoft.com/office/officeart/2005/8/layout/hChevron3"/>
    <dgm:cxn modelId="{8FD37583-3919-426E-A55C-068581EAB09D}" type="presParOf" srcId="{EB1209FE-7F27-4E14-8C2E-22F3DF986852}" destId="{27470EFD-CEEB-44EC-A75A-B13AC67F5115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F169A3-994F-4CA4-96E5-97452CF9A7F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46301A8-ED7F-4E78-8077-275912139C05}">
      <dgm:prSet phldrT="[Tes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it-IT" b="0" dirty="0">
              <a:latin typeface="Roboto" panose="02000000000000000000" pitchFamily="2" charset="0"/>
              <a:ea typeface="Roboto" panose="02000000000000000000" pitchFamily="2" charset="0"/>
            </a:rPr>
            <a:t>Intro</a:t>
          </a:r>
        </a:p>
      </dgm:t>
    </dgm:pt>
    <dgm:pt modelId="{9F85059D-EED4-44C3-8FF7-D0A45D4F5C03}" type="parTrans" cxnId="{B3672BAD-7231-44A7-AD98-7BD4D2E8CA1E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31404B3A-79A4-4C59-93F4-2E44556D3CDB}" type="sibTrans" cxnId="{B3672BAD-7231-44A7-AD98-7BD4D2E8CA1E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3D789325-8366-4553-A4C0-C02A9CF0F1AA}">
      <dgm:prSet phldrT="[Testo]"/>
      <dgm:spPr/>
      <dgm:t>
        <a:bodyPr/>
        <a:lstStyle/>
        <a:p>
          <a:r>
            <a:rPr lang="it-IT" dirty="0" err="1">
              <a:latin typeface="Roboto" panose="02000000000000000000" pitchFamily="2" charset="0"/>
              <a:ea typeface="Roboto" panose="02000000000000000000" pitchFamily="2" charset="0"/>
            </a:rPr>
            <a:t>Methodo</a:t>
          </a:r>
          <a:r>
            <a:rPr lang="it-IT" dirty="0">
              <a:latin typeface="Roboto" panose="02000000000000000000" pitchFamily="2" charset="0"/>
              <a:ea typeface="Roboto" panose="02000000000000000000" pitchFamily="2" charset="0"/>
            </a:rPr>
            <a:t>.</a:t>
          </a:r>
        </a:p>
      </dgm:t>
    </dgm:pt>
    <dgm:pt modelId="{05B1D693-45F4-4853-9B9E-D00278225319}" type="parTrans" cxnId="{30245C3F-0CE2-400C-A20B-1661F19FC34B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B8F9E771-0AC1-420C-990F-B648B068A717}" type="sibTrans" cxnId="{30245C3F-0CE2-400C-A20B-1661F19FC34B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92EEEDD4-85AB-4E4B-B1E4-52EB1C86AF54}">
      <dgm:prSet phldrT="[Testo]"/>
      <dgm:spPr/>
      <dgm:t>
        <a:bodyPr/>
        <a:lstStyle/>
        <a:p>
          <a:r>
            <a:rPr lang="it-IT" dirty="0" err="1">
              <a:latin typeface="Roboto" panose="02000000000000000000" pitchFamily="2" charset="0"/>
              <a:ea typeface="Roboto" panose="02000000000000000000" pitchFamily="2" charset="0"/>
            </a:rPr>
            <a:t>Résultats</a:t>
          </a:r>
          <a:endParaRPr lang="it-IT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22649B0E-CDA2-4BF7-A2EC-F864A77A7139}" type="parTrans" cxnId="{CFF69217-1D87-4A8C-919E-3827F1BF4C30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54D050C3-3533-4E2A-B36D-D3BA51B65B6A}" type="sibTrans" cxnId="{CFF69217-1D87-4A8C-919E-3827F1BF4C30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8D454871-913E-4B9F-A973-DB5CB8BD8BEA}">
      <dgm:prSet phldrT="[Testo]"/>
      <dgm:spPr/>
      <dgm:t>
        <a:bodyPr/>
        <a:lstStyle/>
        <a:p>
          <a:r>
            <a:rPr lang="it-IT" dirty="0" err="1">
              <a:latin typeface="Roboto" panose="02000000000000000000" pitchFamily="2" charset="0"/>
              <a:ea typeface="Roboto" panose="02000000000000000000" pitchFamily="2" charset="0"/>
            </a:rPr>
            <a:t>Discussion</a:t>
          </a:r>
          <a:endParaRPr lang="it-IT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EA714446-FA7F-43CA-9D18-6A9B5EE89135}" type="parTrans" cxnId="{2EF46230-FB31-4EDB-B6CE-3D5FEAB5AEF6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1210CE54-9F84-413C-B25E-DEFF7308D27D}" type="sibTrans" cxnId="{2EF46230-FB31-4EDB-B6CE-3D5FEAB5AEF6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75DEAC54-37E1-4C9D-9BCA-3A7439FC30FE}">
      <dgm:prSet phldrT="[Testo]"/>
      <dgm:spPr/>
      <dgm:t>
        <a:bodyPr/>
        <a:lstStyle/>
        <a:p>
          <a:r>
            <a:rPr lang="it-IT" dirty="0" err="1">
              <a:latin typeface="Roboto" panose="02000000000000000000" pitchFamily="2" charset="0"/>
              <a:ea typeface="Roboto" panose="02000000000000000000" pitchFamily="2" charset="0"/>
            </a:rPr>
            <a:t>Conclusion</a:t>
          </a:r>
          <a:endParaRPr lang="it-IT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ED3597F5-F21F-496B-A436-FB2357A17A9E}" type="parTrans" cxnId="{07A459AF-EF09-433A-8C60-17F38366BB28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9DF78E47-B100-4966-8DFF-DDAA0100EB7A}" type="sibTrans" cxnId="{07A459AF-EF09-433A-8C60-17F38366BB28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EB1209FE-7F27-4E14-8C2E-22F3DF986852}" type="pres">
      <dgm:prSet presAssocID="{02F169A3-994F-4CA4-96E5-97452CF9A7F1}" presName="Name0" presStyleCnt="0">
        <dgm:presLayoutVars>
          <dgm:dir/>
          <dgm:resizeHandles val="exact"/>
        </dgm:presLayoutVars>
      </dgm:prSet>
      <dgm:spPr/>
    </dgm:pt>
    <dgm:pt modelId="{7175A4EC-3B24-40FB-93A3-B207D4B401A3}" type="pres">
      <dgm:prSet presAssocID="{446301A8-ED7F-4E78-8077-275912139C05}" presName="parTxOnly" presStyleLbl="node1" presStyleIdx="0" presStyleCnt="5">
        <dgm:presLayoutVars>
          <dgm:bulletEnabled val="1"/>
        </dgm:presLayoutVars>
      </dgm:prSet>
      <dgm:spPr/>
    </dgm:pt>
    <dgm:pt modelId="{BE1558F8-005E-49AD-9F2B-772B57176E06}" type="pres">
      <dgm:prSet presAssocID="{31404B3A-79A4-4C59-93F4-2E44556D3CDB}" presName="parSpace" presStyleCnt="0"/>
      <dgm:spPr/>
    </dgm:pt>
    <dgm:pt modelId="{A2C63A07-CD9F-40A7-8330-BCAEA232B8DA}" type="pres">
      <dgm:prSet presAssocID="{3D789325-8366-4553-A4C0-C02A9CF0F1AA}" presName="parTxOnly" presStyleLbl="node1" presStyleIdx="1" presStyleCnt="5">
        <dgm:presLayoutVars>
          <dgm:bulletEnabled val="1"/>
        </dgm:presLayoutVars>
      </dgm:prSet>
      <dgm:spPr/>
    </dgm:pt>
    <dgm:pt modelId="{F100EED1-637D-473A-8321-A273282E1E6A}" type="pres">
      <dgm:prSet presAssocID="{B8F9E771-0AC1-420C-990F-B648B068A717}" presName="parSpace" presStyleCnt="0"/>
      <dgm:spPr/>
    </dgm:pt>
    <dgm:pt modelId="{F404437D-A1B4-4AD2-A610-9F1A17DFC22C}" type="pres">
      <dgm:prSet presAssocID="{92EEEDD4-85AB-4E4B-B1E4-52EB1C86AF54}" presName="parTxOnly" presStyleLbl="node1" presStyleIdx="2" presStyleCnt="5">
        <dgm:presLayoutVars>
          <dgm:bulletEnabled val="1"/>
        </dgm:presLayoutVars>
      </dgm:prSet>
      <dgm:spPr/>
    </dgm:pt>
    <dgm:pt modelId="{A39C6B59-85B3-45A7-999A-07F1069B953B}" type="pres">
      <dgm:prSet presAssocID="{54D050C3-3533-4E2A-B36D-D3BA51B65B6A}" presName="parSpace" presStyleCnt="0"/>
      <dgm:spPr/>
    </dgm:pt>
    <dgm:pt modelId="{FB49EF4F-DBAA-45C9-8294-1B438078060D}" type="pres">
      <dgm:prSet presAssocID="{8D454871-913E-4B9F-A973-DB5CB8BD8BEA}" presName="parTxOnly" presStyleLbl="node1" presStyleIdx="3" presStyleCnt="5">
        <dgm:presLayoutVars>
          <dgm:bulletEnabled val="1"/>
        </dgm:presLayoutVars>
      </dgm:prSet>
      <dgm:spPr/>
    </dgm:pt>
    <dgm:pt modelId="{2E11CDE2-58EB-4E3F-A022-1BE6BA2360BE}" type="pres">
      <dgm:prSet presAssocID="{1210CE54-9F84-413C-B25E-DEFF7308D27D}" presName="parSpace" presStyleCnt="0"/>
      <dgm:spPr/>
    </dgm:pt>
    <dgm:pt modelId="{27470EFD-CEEB-44EC-A75A-B13AC67F5115}" type="pres">
      <dgm:prSet presAssocID="{75DEAC54-37E1-4C9D-9BCA-3A7439FC30FE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8682260E-DB89-4747-A073-85CE617C8CC2}" type="presOf" srcId="{92EEEDD4-85AB-4E4B-B1E4-52EB1C86AF54}" destId="{F404437D-A1B4-4AD2-A610-9F1A17DFC22C}" srcOrd="0" destOrd="0" presId="urn:microsoft.com/office/officeart/2005/8/layout/hChevron3"/>
    <dgm:cxn modelId="{CFF69217-1D87-4A8C-919E-3827F1BF4C30}" srcId="{02F169A3-994F-4CA4-96E5-97452CF9A7F1}" destId="{92EEEDD4-85AB-4E4B-B1E4-52EB1C86AF54}" srcOrd="2" destOrd="0" parTransId="{22649B0E-CDA2-4BF7-A2EC-F864A77A7139}" sibTransId="{54D050C3-3533-4E2A-B36D-D3BA51B65B6A}"/>
    <dgm:cxn modelId="{67F6ED2C-7E87-4EF2-9A53-D8AA2A102D53}" type="presOf" srcId="{75DEAC54-37E1-4C9D-9BCA-3A7439FC30FE}" destId="{27470EFD-CEEB-44EC-A75A-B13AC67F5115}" srcOrd="0" destOrd="0" presId="urn:microsoft.com/office/officeart/2005/8/layout/hChevron3"/>
    <dgm:cxn modelId="{2EF46230-FB31-4EDB-B6CE-3D5FEAB5AEF6}" srcId="{02F169A3-994F-4CA4-96E5-97452CF9A7F1}" destId="{8D454871-913E-4B9F-A973-DB5CB8BD8BEA}" srcOrd="3" destOrd="0" parTransId="{EA714446-FA7F-43CA-9D18-6A9B5EE89135}" sibTransId="{1210CE54-9F84-413C-B25E-DEFF7308D27D}"/>
    <dgm:cxn modelId="{30245C3F-0CE2-400C-A20B-1661F19FC34B}" srcId="{02F169A3-994F-4CA4-96E5-97452CF9A7F1}" destId="{3D789325-8366-4553-A4C0-C02A9CF0F1AA}" srcOrd="1" destOrd="0" parTransId="{05B1D693-45F4-4853-9B9E-D00278225319}" sibTransId="{B8F9E771-0AC1-420C-990F-B648B068A717}"/>
    <dgm:cxn modelId="{F9F9BA7C-BE7E-47E6-A025-24B8E409C2F9}" type="presOf" srcId="{3D789325-8366-4553-A4C0-C02A9CF0F1AA}" destId="{A2C63A07-CD9F-40A7-8330-BCAEA232B8DA}" srcOrd="0" destOrd="0" presId="urn:microsoft.com/office/officeart/2005/8/layout/hChevron3"/>
    <dgm:cxn modelId="{CDDE76A6-F36B-4998-8331-16E5B5CFED98}" type="presOf" srcId="{8D454871-913E-4B9F-A973-DB5CB8BD8BEA}" destId="{FB49EF4F-DBAA-45C9-8294-1B438078060D}" srcOrd="0" destOrd="0" presId="urn:microsoft.com/office/officeart/2005/8/layout/hChevron3"/>
    <dgm:cxn modelId="{B3672BAD-7231-44A7-AD98-7BD4D2E8CA1E}" srcId="{02F169A3-994F-4CA4-96E5-97452CF9A7F1}" destId="{446301A8-ED7F-4E78-8077-275912139C05}" srcOrd="0" destOrd="0" parTransId="{9F85059D-EED4-44C3-8FF7-D0A45D4F5C03}" sibTransId="{31404B3A-79A4-4C59-93F4-2E44556D3CDB}"/>
    <dgm:cxn modelId="{07A459AF-EF09-433A-8C60-17F38366BB28}" srcId="{02F169A3-994F-4CA4-96E5-97452CF9A7F1}" destId="{75DEAC54-37E1-4C9D-9BCA-3A7439FC30FE}" srcOrd="4" destOrd="0" parTransId="{ED3597F5-F21F-496B-A436-FB2357A17A9E}" sibTransId="{9DF78E47-B100-4966-8DFF-DDAA0100EB7A}"/>
    <dgm:cxn modelId="{15E2F7EB-4B92-40EB-A186-64B9F8DF6AA1}" type="presOf" srcId="{02F169A3-994F-4CA4-96E5-97452CF9A7F1}" destId="{EB1209FE-7F27-4E14-8C2E-22F3DF986852}" srcOrd="0" destOrd="0" presId="urn:microsoft.com/office/officeart/2005/8/layout/hChevron3"/>
    <dgm:cxn modelId="{0E167BEE-88C2-4149-95EF-A0AFBCC56BB4}" type="presOf" srcId="{446301A8-ED7F-4E78-8077-275912139C05}" destId="{7175A4EC-3B24-40FB-93A3-B207D4B401A3}" srcOrd="0" destOrd="0" presId="urn:microsoft.com/office/officeart/2005/8/layout/hChevron3"/>
    <dgm:cxn modelId="{1775AD88-0672-4666-BAB0-E951615AAFBC}" type="presParOf" srcId="{EB1209FE-7F27-4E14-8C2E-22F3DF986852}" destId="{7175A4EC-3B24-40FB-93A3-B207D4B401A3}" srcOrd="0" destOrd="0" presId="urn:microsoft.com/office/officeart/2005/8/layout/hChevron3"/>
    <dgm:cxn modelId="{565F419F-3D93-403E-B847-A0D17D31C918}" type="presParOf" srcId="{EB1209FE-7F27-4E14-8C2E-22F3DF986852}" destId="{BE1558F8-005E-49AD-9F2B-772B57176E06}" srcOrd="1" destOrd="0" presId="urn:microsoft.com/office/officeart/2005/8/layout/hChevron3"/>
    <dgm:cxn modelId="{BE2F8260-8CED-4E22-AC6C-F1B2B4A005BC}" type="presParOf" srcId="{EB1209FE-7F27-4E14-8C2E-22F3DF986852}" destId="{A2C63A07-CD9F-40A7-8330-BCAEA232B8DA}" srcOrd="2" destOrd="0" presId="urn:microsoft.com/office/officeart/2005/8/layout/hChevron3"/>
    <dgm:cxn modelId="{7FB16AB6-5F2D-4C06-A9F4-BAE52AFEE4DE}" type="presParOf" srcId="{EB1209FE-7F27-4E14-8C2E-22F3DF986852}" destId="{F100EED1-637D-473A-8321-A273282E1E6A}" srcOrd="3" destOrd="0" presId="urn:microsoft.com/office/officeart/2005/8/layout/hChevron3"/>
    <dgm:cxn modelId="{8AC7CE78-4E67-4D41-9ACC-9ADE6D319351}" type="presParOf" srcId="{EB1209FE-7F27-4E14-8C2E-22F3DF986852}" destId="{F404437D-A1B4-4AD2-A610-9F1A17DFC22C}" srcOrd="4" destOrd="0" presId="urn:microsoft.com/office/officeart/2005/8/layout/hChevron3"/>
    <dgm:cxn modelId="{6739001B-0F8E-4775-AF37-50D9A959E686}" type="presParOf" srcId="{EB1209FE-7F27-4E14-8C2E-22F3DF986852}" destId="{A39C6B59-85B3-45A7-999A-07F1069B953B}" srcOrd="5" destOrd="0" presId="urn:microsoft.com/office/officeart/2005/8/layout/hChevron3"/>
    <dgm:cxn modelId="{A6C5B08E-5F00-4CE5-B37F-B9E7F7E32CE8}" type="presParOf" srcId="{EB1209FE-7F27-4E14-8C2E-22F3DF986852}" destId="{FB49EF4F-DBAA-45C9-8294-1B438078060D}" srcOrd="6" destOrd="0" presId="urn:microsoft.com/office/officeart/2005/8/layout/hChevron3"/>
    <dgm:cxn modelId="{0958B462-FC46-4266-B523-242CDF72A43D}" type="presParOf" srcId="{EB1209FE-7F27-4E14-8C2E-22F3DF986852}" destId="{2E11CDE2-58EB-4E3F-A022-1BE6BA2360BE}" srcOrd="7" destOrd="0" presId="urn:microsoft.com/office/officeart/2005/8/layout/hChevron3"/>
    <dgm:cxn modelId="{8FD37583-3919-426E-A55C-068581EAB09D}" type="presParOf" srcId="{EB1209FE-7F27-4E14-8C2E-22F3DF986852}" destId="{27470EFD-CEEB-44EC-A75A-B13AC67F5115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F169A3-994F-4CA4-96E5-97452CF9A7F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46301A8-ED7F-4E78-8077-275912139C05}">
      <dgm:prSet phldrT="[Testo]"/>
      <dgm:spPr>
        <a:solidFill>
          <a:schemeClr val="accent1"/>
        </a:solidFill>
      </dgm:spPr>
      <dgm:t>
        <a:bodyPr/>
        <a:lstStyle/>
        <a:p>
          <a:r>
            <a:rPr lang="it-IT" dirty="0">
              <a:latin typeface="Roboto" panose="02000000000000000000" pitchFamily="2" charset="0"/>
              <a:ea typeface="Roboto" panose="02000000000000000000" pitchFamily="2" charset="0"/>
            </a:rPr>
            <a:t>Intro</a:t>
          </a:r>
        </a:p>
      </dgm:t>
    </dgm:pt>
    <dgm:pt modelId="{9F85059D-EED4-44C3-8FF7-D0A45D4F5C03}" type="parTrans" cxnId="{B3672BAD-7231-44A7-AD98-7BD4D2E8CA1E}">
      <dgm:prSet/>
      <dgm:spPr/>
      <dgm:t>
        <a:bodyPr/>
        <a:lstStyle/>
        <a:p>
          <a:endParaRPr lang="it-IT"/>
        </a:p>
      </dgm:t>
    </dgm:pt>
    <dgm:pt modelId="{31404B3A-79A4-4C59-93F4-2E44556D3CDB}" type="sibTrans" cxnId="{B3672BAD-7231-44A7-AD98-7BD4D2E8CA1E}">
      <dgm:prSet/>
      <dgm:spPr/>
      <dgm:t>
        <a:bodyPr/>
        <a:lstStyle/>
        <a:p>
          <a:endParaRPr lang="it-IT"/>
        </a:p>
      </dgm:t>
    </dgm:pt>
    <dgm:pt modelId="{3D789325-8366-4553-A4C0-C02A9CF0F1AA}">
      <dgm:prSet phldrT="[Tes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it-IT" dirty="0" err="1"/>
            <a:t>Methodo</a:t>
          </a:r>
          <a:r>
            <a:rPr lang="it-IT" dirty="0"/>
            <a:t>.</a:t>
          </a:r>
        </a:p>
      </dgm:t>
    </dgm:pt>
    <dgm:pt modelId="{05B1D693-45F4-4853-9B9E-D00278225319}" type="parTrans" cxnId="{30245C3F-0CE2-400C-A20B-1661F19FC34B}">
      <dgm:prSet/>
      <dgm:spPr/>
      <dgm:t>
        <a:bodyPr/>
        <a:lstStyle/>
        <a:p>
          <a:endParaRPr lang="it-IT"/>
        </a:p>
      </dgm:t>
    </dgm:pt>
    <dgm:pt modelId="{B8F9E771-0AC1-420C-990F-B648B068A717}" type="sibTrans" cxnId="{30245C3F-0CE2-400C-A20B-1661F19FC34B}">
      <dgm:prSet/>
      <dgm:spPr/>
      <dgm:t>
        <a:bodyPr/>
        <a:lstStyle/>
        <a:p>
          <a:endParaRPr lang="it-IT"/>
        </a:p>
      </dgm:t>
    </dgm:pt>
    <dgm:pt modelId="{92EEEDD4-85AB-4E4B-B1E4-52EB1C86AF54}">
      <dgm:prSet phldrT="[Testo]"/>
      <dgm:spPr/>
      <dgm:t>
        <a:bodyPr/>
        <a:lstStyle/>
        <a:p>
          <a:r>
            <a:rPr lang="it-IT" dirty="0" err="1"/>
            <a:t>Résultats</a:t>
          </a:r>
          <a:endParaRPr lang="it-IT" dirty="0"/>
        </a:p>
      </dgm:t>
    </dgm:pt>
    <dgm:pt modelId="{22649B0E-CDA2-4BF7-A2EC-F864A77A7139}" type="parTrans" cxnId="{CFF69217-1D87-4A8C-919E-3827F1BF4C30}">
      <dgm:prSet/>
      <dgm:spPr/>
      <dgm:t>
        <a:bodyPr/>
        <a:lstStyle/>
        <a:p>
          <a:endParaRPr lang="it-IT"/>
        </a:p>
      </dgm:t>
    </dgm:pt>
    <dgm:pt modelId="{54D050C3-3533-4E2A-B36D-D3BA51B65B6A}" type="sibTrans" cxnId="{CFF69217-1D87-4A8C-919E-3827F1BF4C30}">
      <dgm:prSet/>
      <dgm:spPr/>
      <dgm:t>
        <a:bodyPr/>
        <a:lstStyle/>
        <a:p>
          <a:endParaRPr lang="it-IT"/>
        </a:p>
      </dgm:t>
    </dgm:pt>
    <dgm:pt modelId="{8D454871-913E-4B9F-A973-DB5CB8BD8BEA}">
      <dgm:prSet phldrT="[Testo]"/>
      <dgm:spPr/>
      <dgm:t>
        <a:bodyPr/>
        <a:lstStyle/>
        <a:p>
          <a:r>
            <a:rPr lang="it-IT" dirty="0" err="1"/>
            <a:t>Discussion</a:t>
          </a:r>
          <a:endParaRPr lang="it-IT" dirty="0"/>
        </a:p>
      </dgm:t>
    </dgm:pt>
    <dgm:pt modelId="{EA714446-FA7F-43CA-9D18-6A9B5EE89135}" type="parTrans" cxnId="{2EF46230-FB31-4EDB-B6CE-3D5FEAB5AEF6}">
      <dgm:prSet/>
      <dgm:spPr/>
      <dgm:t>
        <a:bodyPr/>
        <a:lstStyle/>
        <a:p>
          <a:endParaRPr lang="it-IT"/>
        </a:p>
      </dgm:t>
    </dgm:pt>
    <dgm:pt modelId="{1210CE54-9F84-413C-B25E-DEFF7308D27D}" type="sibTrans" cxnId="{2EF46230-FB31-4EDB-B6CE-3D5FEAB5AEF6}">
      <dgm:prSet/>
      <dgm:spPr/>
      <dgm:t>
        <a:bodyPr/>
        <a:lstStyle/>
        <a:p>
          <a:endParaRPr lang="it-IT"/>
        </a:p>
      </dgm:t>
    </dgm:pt>
    <dgm:pt modelId="{75DEAC54-37E1-4C9D-9BCA-3A7439FC30FE}">
      <dgm:prSet phldrT="[Testo]"/>
      <dgm:spPr/>
      <dgm:t>
        <a:bodyPr/>
        <a:lstStyle/>
        <a:p>
          <a:r>
            <a:rPr lang="it-IT" dirty="0" err="1"/>
            <a:t>Conclusion</a:t>
          </a:r>
          <a:endParaRPr lang="it-IT" dirty="0"/>
        </a:p>
      </dgm:t>
    </dgm:pt>
    <dgm:pt modelId="{ED3597F5-F21F-496B-A436-FB2357A17A9E}" type="parTrans" cxnId="{07A459AF-EF09-433A-8C60-17F38366BB28}">
      <dgm:prSet/>
      <dgm:spPr/>
      <dgm:t>
        <a:bodyPr/>
        <a:lstStyle/>
        <a:p>
          <a:endParaRPr lang="it-IT"/>
        </a:p>
      </dgm:t>
    </dgm:pt>
    <dgm:pt modelId="{9DF78E47-B100-4966-8DFF-DDAA0100EB7A}" type="sibTrans" cxnId="{07A459AF-EF09-433A-8C60-17F38366BB28}">
      <dgm:prSet/>
      <dgm:spPr/>
      <dgm:t>
        <a:bodyPr/>
        <a:lstStyle/>
        <a:p>
          <a:endParaRPr lang="it-IT"/>
        </a:p>
      </dgm:t>
    </dgm:pt>
    <dgm:pt modelId="{EB1209FE-7F27-4E14-8C2E-22F3DF986852}" type="pres">
      <dgm:prSet presAssocID="{02F169A3-994F-4CA4-96E5-97452CF9A7F1}" presName="Name0" presStyleCnt="0">
        <dgm:presLayoutVars>
          <dgm:dir/>
          <dgm:resizeHandles val="exact"/>
        </dgm:presLayoutVars>
      </dgm:prSet>
      <dgm:spPr/>
    </dgm:pt>
    <dgm:pt modelId="{7175A4EC-3B24-40FB-93A3-B207D4B401A3}" type="pres">
      <dgm:prSet presAssocID="{446301A8-ED7F-4E78-8077-275912139C05}" presName="parTxOnly" presStyleLbl="node1" presStyleIdx="0" presStyleCnt="5">
        <dgm:presLayoutVars>
          <dgm:bulletEnabled val="1"/>
        </dgm:presLayoutVars>
      </dgm:prSet>
      <dgm:spPr/>
    </dgm:pt>
    <dgm:pt modelId="{BE1558F8-005E-49AD-9F2B-772B57176E06}" type="pres">
      <dgm:prSet presAssocID="{31404B3A-79A4-4C59-93F4-2E44556D3CDB}" presName="parSpace" presStyleCnt="0"/>
      <dgm:spPr/>
    </dgm:pt>
    <dgm:pt modelId="{A2C63A07-CD9F-40A7-8330-BCAEA232B8DA}" type="pres">
      <dgm:prSet presAssocID="{3D789325-8366-4553-A4C0-C02A9CF0F1AA}" presName="parTxOnly" presStyleLbl="node1" presStyleIdx="1" presStyleCnt="5">
        <dgm:presLayoutVars>
          <dgm:bulletEnabled val="1"/>
        </dgm:presLayoutVars>
      </dgm:prSet>
      <dgm:spPr/>
    </dgm:pt>
    <dgm:pt modelId="{F100EED1-637D-473A-8321-A273282E1E6A}" type="pres">
      <dgm:prSet presAssocID="{B8F9E771-0AC1-420C-990F-B648B068A717}" presName="parSpace" presStyleCnt="0"/>
      <dgm:spPr/>
    </dgm:pt>
    <dgm:pt modelId="{F404437D-A1B4-4AD2-A610-9F1A17DFC22C}" type="pres">
      <dgm:prSet presAssocID="{92EEEDD4-85AB-4E4B-B1E4-52EB1C86AF54}" presName="parTxOnly" presStyleLbl="node1" presStyleIdx="2" presStyleCnt="5">
        <dgm:presLayoutVars>
          <dgm:bulletEnabled val="1"/>
        </dgm:presLayoutVars>
      </dgm:prSet>
      <dgm:spPr/>
    </dgm:pt>
    <dgm:pt modelId="{A39C6B59-85B3-45A7-999A-07F1069B953B}" type="pres">
      <dgm:prSet presAssocID="{54D050C3-3533-4E2A-B36D-D3BA51B65B6A}" presName="parSpace" presStyleCnt="0"/>
      <dgm:spPr/>
    </dgm:pt>
    <dgm:pt modelId="{FB49EF4F-DBAA-45C9-8294-1B438078060D}" type="pres">
      <dgm:prSet presAssocID="{8D454871-913E-4B9F-A973-DB5CB8BD8BEA}" presName="parTxOnly" presStyleLbl="node1" presStyleIdx="3" presStyleCnt="5">
        <dgm:presLayoutVars>
          <dgm:bulletEnabled val="1"/>
        </dgm:presLayoutVars>
      </dgm:prSet>
      <dgm:spPr/>
    </dgm:pt>
    <dgm:pt modelId="{2E11CDE2-58EB-4E3F-A022-1BE6BA2360BE}" type="pres">
      <dgm:prSet presAssocID="{1210CE54-9F84-413C-B25E-DEFF7308D27D}" presName="parSpace" presStyleCnt="0"/>
      <dgm:spPr/>
    </dgm:pt>
    <dgm:pt modelId="{27470EFD-CEEB-44EC-A75A-B13AC67F5115}" type="pres">
      <dgm:prSet presAssocID="{75DEAC54-37E1-4C9D-9BCA-3A7439FC30FE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8682260E-DB89-4747-A073-85CE617C8CC2}" type="presOf" srcId="{92EEEDD4-85AB-4E4B-B1E4-52EB1C86AF54}" destId="{F404437D-A1B4-4AD2-A610-9F1A17DFC22C}" srcOrd="0" destOrd="0" presId="urn:microsoft.com/office/officeart/2005/8/layout/hChevron3"/>
    <dgm:cxn modelId="{CFF69217-1D87-4A8C-919E-3827F1BF4C30}" srcId="{02F169A3-994F-4CA4-96E5-97452CF9A7F1}" destId="{92EEEDD4-85AB-4E4B-B1E4-52EB1C86AF54}" srcOrd="2" destOrd="0" parTransId="{22649B0E-CDA2-4BF7-A2EC-F864A77A7139}" sibTransId="{54D050C3-3533-4E2A-B36D-D3BA51B65B6A}"/>
    <dgm:cxn modelId="{67F6ED2C-7E87-4EF2-9A53-D8AA2A102D53}" type="presOf" srcId="{75DEAC54-37E1-4C9D-9BCA-3A7439FC30FE}" destId="{27470EFD-CEEB-44EC-A75A-B13AC67F5115}" srcOrd="0" destOrd="0" presId="urn:microsoft.com/office/officeart/2005/8/layout/hChevron3"/>
    <dgm:cxn modelId="{2EF46230-FB31-4EDB-B6CE-3D5FEAB5AEF6}" srcId="{02F169A3-994F-4CA4-96E5-97452CF9A7F1}" destId="{8D454871-913E-4B9F-A973-DB5CB8BD8BEA}" srcOrd="3" destOrd="0" parTransId="{EA714446-FA7F-43CA-9D18-6A9B5EE89135}" sibTransId="{1210CE54-9F84-413C-B25E-DEFF7308D27D}"/>
    <dgm:cxn modelId="{30245C3F-0CE2-400C-A20B-1661F19FC34B}" srcId="{02F169A3-994F-4CA4-96E5-97452CF9A7F1}" destId="{3D789325-8366-4553-A4C0-C02A9CF0F1AA}" srcOrd="1" destOrd="0" parTransId="{05B1D693-45F4-4853-9B9E-D00278225319}" sibTransId="{B8F9E771-0AC1-420C-990F-B648B068A717}"/>
    <dgm:cxn modelId="{F9F9BA7C-BE7E-47E6-A025-24B8E409C2F9}" type="presOf" srcId="{3D789325-8366-4553-A4C0-C02A9CF0F1AA}" destId="{A2C63A07-CD9F-40A7-8330-BCAEA232B8DA}" srcOrd="0" destOrd="0" presId="urn:microsoft.com/office/officeart/2005/8/layout/hChevron3"/>
    <dgm:cxn modelId="{CDDE76A6-F36B-4998-8331-16E5B5CFED98}" type="presOf" srcId="{8D454871-913E-4B9F-A973-DB5CB8BD8BEA}" destId="{FB49EF4F-DBAA-45C9-8294-1B438078060D}" srcOrd="0" destOrd="0" presId="urn:microsoft.com/office/officeart/2005/8/layout/hChevron3"/>
    <dgm:cxn modelId="{B3672BAD-7231-44A7-AD98-7BD4D2E8CA1E}" srcId="{02F169A3-994F-4CA4-96E5-97452CF9A7F1}" destId="{446301A8-ED7F-4E78-8077-275912139C05}" srcOrd="0" destOrd="0" parTransId="{9F85059D-EED4-44C3-8FF7-D0A45D4F5C03}" sibTransId="{31404B3A-79A4-4C59-93F4-2E44556D3CDB}"/>
    <dgm:cxn modelId="{07A459AF-EF09-433A-8C60-17F38366BB28}" srcId="{02F169A3-994F-4CA4-96E5-97452CF9A7F1}" destId="{75DEAC54-37E1-4C9D-9BCA-3A7439FC30FE}" srcOrd="4" destOrd="0" parTransId="{ED3597F5-F21F-496B-A436-FB2357A17A9E}" sibTransId="{9DF78E47-B100-4966-8DFF-DDAA0100EB7A}"/>
    <dgm:cxn modelId="{15E2F7EB-4B92-40EB-A186-64B9F8DF6AA1}" type="presOf" srcId="{02F169A3-994F-4CA4-96E5-97452CF9A7F1}" destId="{EB1209FE-7F27-4E14-8C2E-22F3DF986852}" srcOrd="0" destOrd="0" presId="urn:microsoft.com/office/officeart/2005/8/layout/hChevron3"/>
    <dgm:cxn modelId="{0E167BEE-88C2-4149-95EF-A0AFBCC56BB4}" type="presOf" srcId="{446301A8-ED7F-4E78-8077-275912139C05}" destId="{7175A4EC-3B24-40FB-93A3-B207D4B401A3}" srcOrd="0" destOrd="0" presId="urn:microsoft.com/office/officeart/2005/8/layout/hChevron3"/>
    <dgm:cxn modelId="{1775AD88-0672-4666-BAB0-E951615AAFBC}" type="presParOf" srcId="{EB1209FE-7F27-4E14-8C2E-22F3DF986852}" destId="{7175A4EC-3B24-40FB-93A3-B207D4B401A3}" srcOrd="0" destOrd="0" presId="urn:microsoft.com/office/officeart/2005/8/layout/hChevron3"/>
    <dgm:cxn modelId="{565F419F-3D93-403E-B847-A0D17D31C918}" type="presParOf" srcId="{EB1209FE-7F27-4E14-8C2E-22F3DF986852}" destId="{BE1558F8-005E-49AD-9F2B-772B57176E06}" srcOrd="1" destOrd="0" presId="urn:microsoft.com/office/officeart/2005/8/layout/hChevron3"/>
    <dgm:cxn modelId="{BE2F8260-8CED-4E22-AC6C-F1B2B4A005BC}" type="presParOf" srcId="{EB1209FE-7F27-4E14-8C2E-22F3DF986852}" destId="{A2C63A07-CD9F-40A7-8330-BCAEA232B8DA}" srcOrd="2" destOrd="0" presId="urn:microsoft.com/office/officeart/2005/8/layout/hChevron3"/>
    <dgm:cxn modelId="{7FB16AB6-5F2D-4C06-A9F4-BAE52AFEE4DE}" type="presParOf" srcId="{EB1209FE-7F27-4E14-8C2E-22F3DF986852}" destId="{F100EED1-637D-473A-8321-A273282E1E6A}" srcOrd="3" destOrd="0" presId="urn:microsoft.com/office/officeart/2005/8/layout/hChevron3"/>
    <dgm:cxn modelId="{8AC7CE78-4E67-4D41-9ACC-9ADE6D319351}" type="presParOf" srcId="{EB1209FE-7F27-4E14-8C2E-22F3DF986852}" destId="{F404437D-A1B4-4AD2-A610-9F1A17DFC22C}" srcOrd="4" destOrd="0" presId="urn:microsoft.com/office/officeart/2005/8/layout/hChevron3"/>
    <dgm:cxn modelId="{6739001B-0F8E-4775-AF37-50D9A959E686}" type="presParOf" srcId="{EB1209FE-7F27-4E14-8C2E-22F3DF986852}" destId="{A39C6B59-85B3-45A7-999A-07F1069B953B}" srcOrd="5" destOrd="0" presId="urn:microsoft.com/office/officeart/2005/8/layout/hChevron3"/>
    <dgm:cxn modelId="{A6C5B08E-5F00-4CE5-B37F-B9E7F7E32CE8}" type="presParOf" srcId="{EB1209FE-7F27-4E14-8C2E-22F3DF986852}" destId="{FB49EF4F-DBAA-45C9-8294-1B438078060D}" srcOrd="6" destOrd="0" presId="urn:microsoft.com/office/officeart/2005/8/layout/hChevron3"/>
    <dgm:cxn modelId="{0958B462-FC46-4266-B523-242CDF72A43D}" type="presParOf" srcId="{EB1209FE-7F27-4E14-8C2E-22F3DF986852}" destId="{2E11CDE2-58EB-4E3F-A022-1BE6BA2360BE}" srcOrd="7" destOrd="0" presId="urn:microsoft.com/office/officeart/2005/8/layout/hChevron3"/>
    <dgm:cxn modelId="{8FD37583-3919-426E-A55C-068581EAB09D}" type="presParOf" srcId="{EB1209FE-7F27-4E14-8C2E-22F3DF986852}" destId="{27470EFD-CEEB-44EC-A75A-B13AC67F5115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F169A3-994F-4CA4-96E5-97452CF9A7F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46301A8-ED7F-4E78-8077-275912139C05}">
      <dgm:prSet phldrT="[Testo]"/>
      <dgm:spPr/>
      <dgm:t>
        <a:bodyPr/>
        <a:lstStyle/>
        <a:p>
          <a:r>
            <a:rPr lang="it-IT" dirty="0">
              <a:latin typeface="Roboto" panose="02000000000000000000" pitchFamily="2" charset="0"/>
              <a:ea typeface="Roboto" panose="02000000000000000000" pitchFamily="2" charset="0"/>
            </a:rPr>
            <a:t>Intro</a:t>
          </a:r>
        </a:p>
      </dgm:t>
    </dgm:pt>
    <dgm:pt modelId="{9F85059D-EED4-44C3-8FF7-D0A45D4F5C03}" type="parTrans" cxnId="{B3672BAD-7231-44A7-AD98-7BD4D2E8CA1E}">
      <dgm:prSet/>
      <dgm:spPr/>
      <dgm:t>
        <a:bodyPr/>
        <a:lstStyle/>
        <a:p>
          <a:endParaRPr lang="it-IT"/>
        </a:p>
      </dgm:t>
    </dgm:pt>
    <dgm:pt modelId="{31404B3A-79A4-4C59-93F4-2E44556D3CDB}" type="sibTrans" cxnId="{B3672BAD-7231-44A7-AD98-7BD4D2E8CA1E}">
      <dgm:prSet/>
      <dgm:spPr/>
      <dgm:t>
        <a:bodyPr/>
        <a:lstStyle/>
        <a:p>
          <a:endParaRPr lang="it-IT"/>
        </a:p>
      </dgm:t>
    </dgm:pt>
    <dgm:pt modelId="{3D789325-8366-4553-A4C0-C02A9CF0F1AA}">
      <dgm:prSet phldrT="[Tes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it-IT" dirty="0" err="1"/>
            <a:t>Methodo</a:t>
          </a:r>
          <a:r>
            <a:rPr lang="it-IT" dirty="0"/>
            <a:t>.</a:t>
          </a:r>
        </a:p>
      </dgm:t>
    </dgm:pt>
    <dgm:pt modelId="{05B1D693-45F4-4853-9B9E-D00278225319}" type="parTrans" cxnId="{30245C3F-0CE2-400C-A20B-1661F19FC34B}">
      <dgm:prSet/>
      <dgm:spPr/>
      <dgm:t>
        <a:bodyPr/>
        <a:lstStyle/>
        <a:p>
          <a:endParaRPr lang="it-IT"/>
        </a:p>
      </dgm:t>
    </dgm:pt>
    <dgm:pt modelId="{B8F9E771-0AC1-420C-990F-B648B068A717}" type="sibTrans" cxnId="{30245C3F-0CE2-400C-A20B-1661F19FC34B}">
      <dgm:prSet/>
      <dgm:spPr/>
      <dgm:t>
        <a:bodyPr/>
        <a:lstStyle/>
        <a:p>
          <a:endParaRPr lang="it-IT"/>
        </a:p>
      </dgm:t>
    </dgm:pt>
    <dgm:pt modelId="{92EEEDD4-85AB-4E4B-B1E4-52EB1C86AF54}">
      <dgm:prSet phldrT="[Testo]"/>
      <dgm:spPr/>
      <dgm:t>
        <a:bodyPr/>
        <a:lstStyle/>
        <a:p>
          <a:r>
            <a:rPr lang="it-IT" dirty="0" err="1"/>
            <a:t>Résultats</a:t>
          </a:r>
          <a:endParaRPr lang="it-IT" dirty="0"/>
        </a:p>
      </dgm:t>
    </dgm:pt>
    <dgm:pt modelId="{22649B0E-CDA2-4BF7-A2EC-F864A77A7139}" type="parTrans" cxnId="{CFF69217-1D87-4A8C-919E-3827F1BF4C30}">
      <dgm:prSet/>
      <dgm:spPr/>
      <dgm:t>
        <a:bodyPr/>
        <a:lstStyle/>
        <a:p>
          <a:endParaRPr lang="it-IT"/>
        </a:p>
      </dgm:t>
    </dgm:pt>
    <dgm:pt modelId="{54D050C3-3533-4E2A-B36D-D3BA51B65B6A}" type="sibTrans" cxnId="{CFF69217-1D87-4A8C-919E-3827F1BF4C30}">
      <dgm:prSet/>
      <dgm:spPr/>
      <dgm:t>
        <a:bodyPr/>
        <a:lstStyle/>
        <a:p>
          <a:endParaRPr lang="it-IT"/>
        </a:p>
      </dgm:t>
    </dgm:pt>
    <dgm:pt modelId="{8D454871-913E-4B9F-A973-DB5CB8BD8BEA}">
      <dgm:prSet phldrT="[Testo]"/>
      <dgm:spPr/>
      <dgm:t>
        <a:bodyPr/>
        <a:lstStyle/>
        <a:p>
          <a:r>
            <a:rPr lang="it-IT" dirty="0" err="1"/>
            <a:t>Discussion</a:t>
          </a:r>
          <a:endParaRPr lang="it-IT" dirty="0"/>
        </a:p>
      </dgm:t>
    </dgm:pt>
    <dgm:pt modelId="{EA714446-FA7F-43CA-9D18-6A9B5EE89135}" type="parTrans" cxnId="{2EF46230-FB31-4EDB-B6CE-3D5FEAB5AEF6}">
      <dgm:prSet/>
      <dgm:spPr/>
      <dgm:t>
        <a:bodyPr/>
        <a:lstStyle/>
        <a:p>
          <a:endParaRPr lang="it-IT"/>
        </a:p>
      </dgm:t>
    </dgm:pt>
    <dgm:pt modelId="{1210CE54-9F84-413C-B25E-DEFF7308D27D}" type="sibTrans" cxnId="{2EF46230-FB31-4EDB-B6CE-3D5FEAB5AEF6}">
      <dgm:prSet/>
      <dgm:spPr/>
      <dgm:t>
        <a:bodyPr/>
        <a:lstStyle/>
        <a:p>
          <a:endParaRPr lang="it-IT"/>
        </a:p>
      </dgm:t>
    </dgm:pt>
    <dgm:pt modelId="{75DEAC54-37E1-4C9D-9BCA-3A7439FC30FE}">
      <dgm:prSet phldrT="[Testo]"/>
      <dgm:spPr/>
      <dgm:t>
        <a:bodyPr/>
        <a:lstStyle/>
        <a:p>
          <a:r>
            <a:rPr lang="it-IT" dirty="0" err="1"/>
            <a:t>Conclusion</a:t>
          </a:r>
          <a:endParaRPr lang="it-IT" dirty="0"/>
        </a:p>
      </dgm:t>
    </dgm:pt>
    <dgm:pt modelId="{ED3597F5-F21F-496B-A436-FB2357A17A9E}" type="parTrans" cxnId="{07A459AF-EF09-433A-8C60-17F38366BB28}">
      <dgm:prSet/>
      <dgm:spPr/>
      <dgm:t>
        <a:bodyPr/>
        <a:lstStyle/>
        <a:p>
          <a:endParaRPr lang="it-IT"/>
        </a:p>
      </dgm:t>
    </dgm:pt>
    <dgm:pt modelId="{9DF78E47-B100-4966-8DFF-DDAA0100EB7A}" type="sibTrans" cxnId="{07A459AF-EF09-433A-8C60-17F38366BB28}">
      <dgm:prSet/>
      <dgm:spPr/>
      <dgm:t>
        <a:bodyPr/>
        <a:lstStyle/>
        <a:p>
          <a:endParaRPr lang="it-IT"/>
        </a:p>
      </dgm:t>
    </dgm:pt>
    <dgm:pt modelId="{EB1209FE-7F27-4E14-8C2E-22F3DF986852}" type="pres">
      <dgm:prSet presAssocID="{02F169A3-994F-4CA4-96E5-97452CF9A7F1}" presName="Name0" presStyleCnt="0">
        <dgm:presLayoutVars>
          <dgm:dir/>
          <dgm:resizeHandles val="exact"/>
        </dgm:presLayoutVars>
      </dgm:prSet>
      <dgm:spPr/>
    </dgm:pt>
    <dgm:pt modelId="{7175A4EC-3B24-40FB-93A3-B207D4B401A3}" type="pres">
      <dgm:prSet presAssocID="{446301A8-ED7F-4E78-8077-275912139C05}" presName="parTxOnly" presStyleLbl="node1" presStyleIdx="0" presStyleCnt="5">
        <dgm:presLayoutVars>
          <dgm:bulletEnabled val="1"/>
        </dgm:presLayoutVars>
      </dgm:prSet>
      <dgm:spPr/>
    </dgm:pt>
    <dgm:pt modelId="{BE1558F8-005E-49AD-9F2B-772B57176E06}" type="pres">
      <dgm:prSet presAssocID="{31404B3A-79A4-4C59-93F4-2E44556D3CDB}" presName="parSpace" presStyleCnt="0"/>
      <dgm:spPr/>
    </dgm:pt>
    <dgm:pt modelId="{A2C63A07-CD9F-40A7-8330-BCAEA232B8DA}" type="pres">
      <dgm:prSet presAssocID="{3D789325-8366-4553-A4C0-C02A9CF0F1AA}" presName="parTxOnly" presStyleLbl="node1" presStyleIdx="1" presStyleCnt="5">
        <dgm:presLayoutVars>
          <dgm:bulletEnabled val="1"/>
        </dgm:presLayoutVars>
      </dgm:prSet>
      <dgm:spPr/>
    </dgm:pt>
    <dgm:pt modelId="{F100EED1-637D-473A-8321-A273282E1E6A}" type="pres">
      <dgm:prSet presAssocID="{B8F9E771-0AC1-420C-990F-B648B068A717}" presName="parSpace" presStyleCnt="0"/>
      <dgm:spPr/>
    </dgm:pt>
    <dgm:pt modelId="{F404437D-A1B4-4AD2-A610-9F1A17DFC22C}" type="pres">
      <dgm:prSet presAssocID="{92EEEDD4-85AB-4E4B-B1E4-52EB1C86AF54}" presName="parTxOnly" presStyleLbl="node1" presStyleIdx="2" presStyleCnt="5">
        <dgm:presLayoutVars>
          <dgm:bulletEnabled val="1"/>
        </dgm:presLayoutVars>
      </dgm:prSet>
      <dgm:spPr/>
    </dgm:pt>
    <dgm:pt modelId="{A39C6B59-85B3-45A7-999A-07F1069B953B}" type="pres">
      <dgm:prSet presAssocID="{54D050C3-3533-4E2A-B36D-D3BA51B65B6A}" presName="parSpace" presStyleCnt="0"/>
      <dgm:spPr/>
    </dgm:pt>
    <dgm:pt modelId="{FB49EF4F-DBAA-45C9-8294-1B438078060D}" type="pres">
      <dgm:prSet presAssocID="{8D454871-913E-4B9F-A973-DB5CB8BD8BEA}" presName="parTxOnly" presStyleLbl="node1" presStyleIdx="3" presStyleCnt="5">
        <dgm:presLayoutVars>
          <dgm:bulletEnabled val="1"/>
        </dgm:presLayoutVars>
      </dgm:prSet>
      <dgm:spPr/>
    </dgm:pt>
    <dgm:pt modelId="{2E11CDE2-58EB-4E3F-A022-1BE6BA2360BE}" type="pres">
      <dgm:prSet presAssocID="{1210CE54-9F84-413C-B25E-DEFF7308D27D}" presName="parSpace" presStyleCnt="0"/>
      <dgm:spPr/>
    </dgm:pt>
    <dgm:pt modelId="{27470EFD-CEEB-44EC-A75A-B13AC67F5115}" type="pres">
      <dgm:prSet presAssocID="{75DEAC54-37E1-4C9D-9BCA-3A7439FC30FE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8682260E-DB89-4747-A073-85CE617C8CC2}" type="presOf" srcId="{92EEEDD4-85AB-4E4B-B1E4-52EB1C86AF54}" destId="{F404437D-A1B4-4AD2-A610-9F1A17DFC22C}" srcOrd="0" destOrd="0" presId="urn:microsoft.com/office/officeart/2005/8/layout/hChevron3"/>
    <dgm:cxn modelId="{CFF69217-1D87-4A8C-919E-3827F1BF4C30}" srcId="{02F169A3-994F-4CA4-96E5-97452CF9A7F1}" destId="{92EEEDD4-85AB-4E4B-B1E4-52EB1C86AF54}" srcOrd="2" destOrd="0" parTransId="{22649B0E-CDA2-4BF7-A2EC-F864A77A7139}" sibTransId="{54D050C3-3533-4E2A-B36D-D3BA51B65B6A}"/>
    <dgm:cxn modelId="{67F6ED2C-7E87-4EF2-9A53-D8AA2A102D53}" type="presOf" srcId="{75DEAC54-37E1-4C9D-9BCA-3A7439FC30FE}" destId="{27470EFD-CEEB-44EC-A75A-B13AC67F5115}" srcOrd="0" destOrd="0" presId="urn:microsoft.com/office/officeart/2005/8/layout/hChevron3"/>
    <dgm:cxn modelId="{2EF46230-FB31-4EDB-B6CE-3D5FEAB5AEF6}" srcId="{02F169A3-994F-4CA4-96E5-97452CF9A7F1}" destId="{8D454871-913E-4B9F-A973-DB5CB8BD8BEA}" srcOrd="3" destOrd="0" parTransId="{EA714446-FA7F-43CA-9D18-6A9B5EE89135}" sibTransId="{1210CE54-9F84-413C-B25E-DEFF7308D27D}"/>
    <dgm:cxn modelId="{30245C3F-0CE2-400C-A20B-1661F19FC34B}" srcId="{02F169A3-994F-4CA4-96E5-97452CF9A7F1}" destId="{3D789325-8366-4553-A4C0-C02A9CF0F1AA}" srcOrd="1" destOrd="0" parTransId="{05B1D693-45F4-4853-9B9E-D00278225319}" sibTransId="{B8F9E771-0AC1-420C-990F-B648B068A717}"/>
    <dgm:cxn modelId="{F9F9BA7C-BE7E-47E6-A025-24B8E409C2F9}" type="presOf" srcId="{3D789325-8366-4553-A4C0-C02A9CF0F1AA}" destId="{A2C63A07-CD9F-40A7-8330-BCAEA232B8DA}" srcOrd="0" destOrd="0" presId="urn:microsoft.com/office/officeart/2005/8/layout/hChevron3"/>
    <dgm:cxn modelId="{CDDE76A6-F36B-4998-8331-16E5B5CFED98}" type="presOf" srcId="{8D454871-913E-4B9F-A973-DB5CB8BD8BEA}" destId="{FB49EF4F-DBAA-45C9-8294-1B438078060D}" srcOrd="0" destOrd="0" presId="urn:microsoft.com/office/officeart/2005/8/layout/hChevron3"/>
    <dgm:cxn modelId="{B3672BAD-7231-44A7-AD98-7BD4D2E8CA1E}" srcId="{02F169A3-994F-4CA4-96E5-97452CF9A7F1}" destId="{446301A8-ED7F-4E78-8077-275912139C05}" srcOrd="0" destOrd="0" parTransId="{9F85059D-EED4-44C3-8FF7-D0A45D4F5C03}" sibTransId="{31404B3A-79A4-4C59-93F4-2E44556D3CDB}"/>
    <dgm:cxn modelId="{07A459AF-EF09-433A-8C60-17F38366BB28}" srcId="{02F169A3-994F-4CA4-96E5-97452CF9A7F1}" destId="{75DEAC54-37E1-4C9D-9BCA-3A7439FC30FE}" srcOrd="4" destOrd="0" parTransId="{ED3597F5-F21F-496B-A436-FB2357A17A9E}" sibTransId="{9DF78E47-B100-4966-8DFF-DDAA0100EB7A}"/>
    <dgm:cxn modelId="{15E2F7EB-4B92-40EB-A186-64B9F8DF6AA1}" type="presOf" srcId="{02F169A3-994F-4CA4-96E5-97452CF9A7F1}" destId="{EB1209FE-7F27-4E14-8C2E-22F3DF986852}" srcOrd="0" destOrd="0" presId="urn:microsoft.com/office/officeart/2005/8/layout/hChevron3"/>
    <dgm:cxn modelId="{0E167BEE-88C2-4149-95EF-A0AFBCC56BB4}" type="presOf" srcId="{446301A8-ED7F-4E78-8077-275912139C05}" destId="{7175A4EC-3B24-40FB-93A3-B207D4B401A3}" srcOrd="0" destOrd="0" presId="urn:microsoft.com/office/officeart/2005/8/layout/hChevron3"/>
    <dgm:cxn modelId="{1775AD88-0672-4666-BAB0-E951615AAFBC}" type="presParOf" srcId="{EB1209FE-7F27-4E14-8C2E-22F3DF986852}" destId="{7175A4EC-3B24-40FB-93A3-B207D4B401A3}" srcOrd="0" destOrd="0" presId="urn:microsoft.com/office/officeart/2005/8/layout/hChevron3"/>
    <dgm:cxn modelId="{565F419F-3D93-403E-B847-A0D17D31C918}" type="presParOf" srcId="{EB1209FE-7F27-4E14-8C2E-22F3DF986852}" destId="{BE1558F8-005E-49AD-9F2B-772B57176E06}" srcOrd="1" destOrd="0" presId="urn:microsoft.com/office/officeart/2005/8/layout/hChevron3"/>
    <dgm:cxn modelId="{BE2F8260-8CED-4E22-AC6C-F1B2B4A005BC}" type="presParOf" srcId="{EB1209FE-7F27-4E14-8C2E-22F3DF986852}" destId="{A2C63A07-CD9F-40A7-8330-BCAEA232B8DA}" srcOrd="2" destOrd="0" presId="urn:microsoft.com/office/officeart/2005/8/layout/hChevron3"/>
    <dgm:cxn modelId="{7FB16AB6-5F2D-4C06-A9F4-BAE52AFEE4DE}" type="presParOf" srcId="{EB1209FE-7F27-4E14-8C2E-22F3DF986852}" destId="{F100EED1-637D-473A-8321-A273282E1E6A}" srcOrd="3" destOrd="0" presId="urn:microsoft.com/office/officeart/2005/8/layout/hChevron3"/>
    <dgm:cxn modelId="{8AC7CE78-4E67-4D41-9ACC-9ADE6D319351}" type="presParOf" srcId="{EB1209FE-7F27-4E14-8C2E-22F3DF986852}" destId="{F404437D-A1B4-4AD2-A610-9F1A17DFC22C}" srcOrd="4" destOrd="0" presId="urn:microsoft.com/office/officeart/2005/8/layout/hChevron3"/>
    <dgm:cxn modelId="{6739001B-0F8E-4775-AF37-50D9A959E686}" type="presParOf" srcId="{EB1209FE-7F27-4E14-8C2E-22F3DF986852}" destId="{A39C6B59-85B3-45A7-999A-07F1069B953B}" srcOrd="5" destOrd="0" presId="urn:microsoft.com/office/officeart/2005/8/layout/hChevron3"/>
    <dgm:cxn modelId="{A6C5B08E-5F00-4CE5-B37F-B9E7F7E32CE8}" type="presParOf" srcId="{EB1209FE-7F27-4E14-8C2E-22F3DF986852}" destId="{FB49EF4F-DBAA-45C9-8294-1B438078060D}" srcOrd="6" destOrd="0" presId="urn:microsoft.com/office/officeart/2005/8/layout/hChevron3"/>
    <dgm:cxn modelId="{0958B462-FC46-4266-B523-242CDF72A43D}" type="presParOf" srcId="{EB1209FE-7F27-4E14-8C2E-22F3DF986852}" destId="{2E11CDE2-58EB-4E3F-A022-1BE6BA2360BE}" srcOrd="7" destOrd="0" presId="urn:microsoft.com/office/officeart/2005/8/layout/hChevron3"/>
    <dgm:cxn modelId="{8FD37583-3919-426E-A55C-068581EAB09D}" type="presParOf" srcId="{EB1209FE-7F27-4E14-8C2E-22F3DF986852}" destId="{27470EFD-CEEB-44EC-A75A-B13AC67F5115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F169A3-994F-4CA4-96E5-97452CF9A7F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46301A8-ED7F-4E78-8077-275912139C05}">
      <dgm:prSet phldrT="[Testo]"/>
      <dgm:spPr/>
      <dgm:t>
        <a:bodyPr/>
        <a:lstStyle/>
        <a:p>
          <a:r>
            <a:rPr lang="it-IT" dirty="0">
              <a:latin typeface="Roboto" panose="02000000000000000000" pitchFamily="2" charset="0"/>
              <a:ea typeface="Roboto" panose="02000000000000000000" pitchFamily="2" charset="0"/>
            </a:rPr>
            <a:t>Intro</a:t>
          </a:r>
        </a:p>
      </dgm:t>
    </dgm:pt>
    <dgm:pt modelId="{9F85059D-EED4-44C3-8FF7-D0A45D4F5C03}" type="parTrans" cxnId="{B3672BAD-7231-44A7-AD98-7BD4D2E8CA1E}">
      <dgm:prSet/>
      <dgm:spPr/>
      <dgm:t>
        <a:bodyPr/>
        <a:lstStyle/>
        <a:p>
          <a:endParaRPr lang="it-IT"/>
        </a:p>
      </dgm:t>
    </dgm:pt>
    <dgm:pt modelId="{31404B3A-79A4-4C59-93F4-2E44556D3CDB}" type="sibTrans" cxnId="{B3672BAD-7231-44A7-AD98-7BD4D2E8CA1E}">
      <dgm:prSet/>
      <dgm:spPr/>
      <dgm:t>
        <a:bodyPr/>
        <a:lstStyle/>
        <a:p>
          <a:endParaRPr lang="it-IT"/>
        </a:p>
      </dgm:t>
    </dgm:pt>
    <dgm:pt modelId="{3D789325-8366-4553-A4C0-C02A9CF0F1AA}">
      <dgm:prSet phldrT="[Tes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it-IT" dirty="0" err="1"/>
            <a:t>Methodo</a:t>
          </a:r>
          <a:r>
            <a:rPr lang="it-IT" dirty="0"/>
            <a:t>.</a:t>
          </a:r>
        </a:p>
      </dgm:t>
    </dgm:pt>
    <dgm:pt modelId="{05B1D693-45F4-4853-9B9E-D00278225319}" type="parTrans" cxnId="{30245C3F-0CE2-400C-A20B-1661F19FC34B}">
      <dgm:prSet/>
      <dgm:spPr/>
      <dgm:t>
        <a:bodyPr/>
        <a:lstStyle/>
        <a:p>
          <a:endParaRPr lang="it-IT"/>
        </a:p>
      </dgm:t>
    </dgm:pt>
    <dgm:pt modelId="{B8F9E771-0AC1-420C-990F-B648B068A717}" type="sibTrans" cxnId="{30245C3F-0CE2-400C-A20B-1661F19FC34B}">
      <dgm:prSet/>
      <dgm:spPr/>
      <dgm:t>
        <a:bodyPr/>
        <a:lstStyle/>
        <a:p>
          <a:endParaRPr lang="it-IT"/>
        </a:p>
      </dgm:t>
    </dgm:pt>
    <dgm:pt modelId="{92EEEDD4-85AB-4E4B-B1E4-52EB1C86AF54}">
      <dgm:prSet phldrT="[Testo]"/>
      <dgm:spPr/>
      <dgm:t>
        <a:bodyPr/>
        <a:lstStyle/>
        <a:p>
          <a:r>
            <a:rPr lang="it-IT" dirty="0" err="1"/>
            <a:t>Résultats</a:t>
          </a:r>
          <a:endParaRPr lang="it-IT" dirty="0"/>
        </a:p>
      </dgm:t>
    </dgm:pt>
    <dgm:pt modelId="{22649B0E-CDA2-4BF7-A2EC-F864A77A7139}" type="parTrans" cxnId="{CFF69217-1D87-4A8C-919E-3827F1BF4C30}">
      <dgm:prSet/>
      <dgm:spPr/>
      <dgm:t>
        <a:bodyPr/>
        <a:lstStyle/>
        <a:p>
          <a:endParaRPr lang="it-IT"/>
        </a:p>
      </dgm:t>
    </dgm:pt>
    <dgm:pt modelId="{54D050C3-3533-4E2A-B36D-D3BA51B65B6A}" type="sibTrans" cxnId="{CFF69217-1D87-4A8C-919E-3827F1BF4C30}">
      <dgm:prSet/>
      <dgm:spPr/>
      <dgm:t>
        <a:bodyPr/>
        <a:lstStyle/>
        <a:p>
          <a:endParaRPr lang="it-IT"/>
        </a:p>
      </dgm:t>
    </dgm:pt>
    <dgm:pt modelId="{8D454871-913E-4B9F-A973-DB5CB8BD8BEA}">
      <dgm:prSet phldrT="[Testo]"/>
      <dgm:spPr/>
      <dgm:t>
        <a:bodyPr/>
        <a:lstStyle/>
        <a:p>
          <a:r>
            <a:rPr lang="it-IT" dirty="0" err="1"/>
            <a:t>Discussion</a:t>
          </a:r>
          <a:endParaRPr lang="it-IT" dirty="0"/>
        </a:p>
      </dgm:t>
    </dgm:pt>
    <dgm:pt modelId="{EA714446-FA7F-43CA-9D18-6A9B5EE89135}" type="parTrans" cxnId="{2EF46230-FB31-4EDB-B6CE-3D5FEAB5AEF6}">
      <dgm:prSet/>
      <dgm:spPr/>
      <dgm:t>
        <a:bodyPr/>
        <a:lstStyle/>
        <a:p>
          <a:endParaRPr lang="it-IT"/>
        </a:p>
      </dgm:t>
    </dgm:pt>
    <dgm:pt modelId="{1210CE54-9F84-413C-B25E-DEFF7308D27D}" type="sibTrans" cxnId="{2EF46230-FB31-4EDB-B6CE-3D5FEAB5AEF6}">
      <dgm:prSet/>
      <dgm:spPr/>
      <dgm:t>
        <a:bodyPr/>
        <a:lstStyle/>
        <a:p>
          <a:endParaRPr lang="it-IT"/>
        </a:p>
      </dgm:t>
    </dgm:pt>
    <dgm:pt modelId="{75DEAC54-37E1-4C9D-9BCA-3A7439FC30FE}">
      <dgm:prSet phldrT="[Testo]"/>
      <dgm:spPr/>
      <dgm:t>
        <a:bodyPr/>
        <a:lstStyle/>
        <a:p>
          <a:r>
            <a:rPr lang="it-IT" dirty="0" err="1"/>
            <a:t>Conclusion</a:t>
          </a:r>
          <a:endParaRPr lang="it-IT" dirty="0"/>
        </a:p>
      </dgm:t>
    </dgm:pt>
    <dgm:pt modelId="{ED3597F5-F21F-496B-A436-FB2357A17A9E}" type="parTrans" cxnId="{07A459AF-EF09-433A-8C60-17F38366BB28}">
      <dgm:prSet/>
      <dgm:spPr/>
      <dgm:t>
        <a:bodyPr/>
        <a:lstStyle/>
        <a:p>
          <a:endParaRPr lang="it-IT"/>
        </a:p>
      </dgm:t>
    </dgm:pt>
    <dgm:pt modelId="{9DF78E47-B100-4966-8DFF-DDAA0100EB7A}" type="sibTrans" cxnId="{07A459AF-EF09-433A-8C60-17F38366BB28}">
      <dgm:prSet/>
      <dgm:spPr/>
      <dgm:t>
        <a:bodyPr/>
        <a:lstStyle/>
        <a:p>
          <a:endParaRPr lang="it-IT"/>
        </a:p>
      </dgm:t>
    </dgm:pt>
    <dgm:pt modelId="{EB1209FE-7F27-4E14-8C2E-22F3DF986852}" type="pres">
      <dgm:prSet presAssocID="{02F169A3-994F-4CA4-96E5-97452CF9A7F1}" presName="Name0" presStyleCnt="0">
        <dgm:presLayoutVars>
          <dgm:dir/>
          <dgm:resizeHandles val="exact"/>
        </dgm:presLayoutVars>
      </dgm:prSet>
      <dgm:spPr/>
    </dgm:pt>
    <dgm:pt modelId="{7175A4EC-3B24-40FB-93A3-B207D4B401A3}" type="pres">
      <dgm:prSet presAssocID="{446301A8-ED7F-4E78-8077-275912139C05}" presName="parTxOnly" presStyleLbl="node1" presStyleIdx="0" presStyleCnt="5">
        <dgm:presLayoutVars>
          <dgm:bulletEnabled val="1"/>
        </dgm:presLayoutVars>
      </dgm:prSet>
      <dgm:spPr/>
    </dgm:pt>
    <dgm:pt modelId="{BE1558F8-005E-49AD-9F2B-772B57176E06}" type="pres">
      <dgm:prSet presAssocID="{31404B3A-79A4-4C59-93F4-2E44556D3CDB}" presName="parSpace" presStyleCnt="0"/>
      <dgm:spPr/>
    </dgm:pt>
    <dgm:pt modelId="{A2C63A07-CD9F-40A7-8330-BCAEA232B8DA}" type="pres">
      <dgm:prSet presAssocID="{3D789325-8366-4553-A4C0-C02A9CF0F1AA}" presName="parTxOnly" presStyleLbl="node1" presStyleIdx="1" presStyleCnt="5">
        <dgm:presLayoutVars>
          <dgm:bulletEnabled val="1"/>
        </dgm:presLayoutVars>
      </dgm:prSet>
      <dgm:spPr/>
    </dgm:pt>
    <dgm:pt modelId="{F100EED1-637D-473A-8321-A273282E1E6A}" type="pres">
      <dgm:prSet presAssocID="{B8F9E771-0AC1-420C-990F-B648B068A717}" presName="parSpace" presStyleCnt="0"/>
      <dgm:spPr/>
    </dgm:pt>
    <dgm:pt modelId="{F404437D-A1B4-4AD2-A610-9F1A17DFC22C}" type="pres">
      <dgm:prSet presAssocID="{92EEEDD4-85AB-4E4B-B1E4-52EB1C86AF54}" presName="parTxOnly" presStyleLbl="node1" presStyleIdx="2" presStyleCnt="5">
        <dgm:presLayoutVars>
          <dgm:bulletEnabled val="1"/>
        </dgm:presLayoutVars>
      </dgm:prSet>
      <dgm:spPr/>
    </dgm:pt>
    <dgm:pt modelId="{A39C6B59-85B3-45A7-999A-07F1069B953B}" type="pres">
      <dgm:prSet presAssocID="{54D050C3-3533-4E2A-B36D-D3BA51B65B6A}" presName="parSpace" presStyleCnt="0"/>
      <dgm:spPr/>
    </dgm:pt>
    <dgm:pt modelId="{FB49EF4F-DBAA-45C9-8294-1B438078060D}" type="pres">
      <dgm:prSet presAssocID="{8D454871-913E-4B9F-A973-DB5CB8BD8BEA}" presName="parTxOnly" presStyleLbl="node1" presStyleIdx="3" presStyleCnt="5">
        <dgm:presLayoutVars>
          <dgm:bulletEnabled val="1"/>
        </dgm:presLayoutVars>
      </dgm:prSet>
      <dgm:spPr/>
    </dgm:pt>
    <dgm:pt modelId="{2E11CDE2-58EB-4E3F-A022-1BE6BA2360BE}" type="pres">
      <dgm:prSet presAssocID="{1210CE54-9F84-413C-B25E-DEFF7308D27D}" presName="parSpace" presStyleCnt="0"/>
      <dgm:spPr/>
    </dgm:pt>
    <dgm:pt modelId="{27470EFD-CEEB-44EC-A75A-B13AC67F5115}" type="pres">
      <dgm:prSet presAssocID="{75DEAC54-37E1-4C9D-9BCA-3A7439FC30FE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8682260E-DB89-4747-A073-85CE617C8CC2}" type="presOf" srcId="{92EEEDD4-85AB-4E4B-B1E4-52EB1C86AF54}" destId="{F404437D-A1B4-4AD2-A610-9F1A17DFC22C}" srcOrd="0" destOrd="0" presId="urn:microsoft.com/office/officeart/2005/8/layout/hChevron3"/>
    <dgm:cxn modelId="{CFF69217-1D87-4A8C-919E-3827F1BF4C30}" srcId="{02F169A3-994F-4CA4-96E5-97452CF9A7F1}" destId="{92EEEDD4-85AB-4E4B-B1E4-52EB1C86AF54}" srcOrd="2" destOrd="0" parTransId="{22649B0E-CDA2-4BF7-A2EC-F864A77A7139}" sibTransId="{54D050C3-3533-4E2A-B36D-D3BA51B65B6A}"/>
    <dgm:cxn modelId="{67F6ED2C-7E87-4EF2-9A53-D8AA2A102D53}" type="presOf" srcId="{75DEAC54-37E1-4C9D-9BCA-3A7439FC30FE}" destId="{27470EFD-CEEB-44EC-A75A-B13AC67F5115}" srcOrd="0" destOrd="0" presId="urn:microsoft.com/office/officeart/2005/8/layout/hChevron3"/>
    <dgm:cxn modelId="{2EF46230-FB31-4EDB-B6CE-3D5FEAB5AEF6}" srcId="{02F169A3-994F-4CA4-96E5-97452CF9A7F1}" destId="{8D454871-913E-4B9F-A973-DB5CB8BD8BEA}" srcOrd="3" destOrd="0" parTransId="{EA714446-FA7F-43CA-9D18-6A9B5EE89135}" sibTransId="{1210CE54-9F84-413C-B25E-DEFF7308D27D}"/>
    <dgm:cxn modelId="{30245C3F-0CE2-400C-A20B-1661F19FC34B}" srcId="{02F169A3-994F-4CA4-96E5-97452CF9A7F1}" destId="{3D789325-8366-4553-A4C0-C02A9CF0F1AA}" srcOrd="1" destOrd="0" parTransId="{05B1D693-45F4-4853-9B9E-D00278225319}" sibTransId="{B8F9E771-0AC1-420C-990F-B648B068A717}"/>
    <dgm:cxn modelId="{F9F9BA7C-BE7E-47E6-A025-24B8E409C2F9}" type="presOf" srcId="{3D789325-8366-4553-A4C0-C02A9CF0F1AA}" destId="{A2C63A07-CD9F-40A7-8330-BCAEA232B8DA}" srcOrd="0" destOrd="0" presId="urn:microsoft.com/office/officeart/2005/8/layout/hChevron3"/>
    <dgm:cxn modelId="{CDDE76A6-F36B-4998-8331-16E5B5CFED98}" type="presOf" srcId="{8D454871-913E-4B9F-A973-DB5CB8BD8BEA}" destId="{FB49EF4F-DBAA-45C9-8294-1B438078060D}" srcOrd="0" destOrd="0" presId="urn:microsoft.com/office/officeart/2005/8/layout/hChevron3"/>
    <dgm:cxn modelId="{B3672BAD-7231-44A7-AD98-7BD4D2E8CA1E}" srcId="{02F169A3-994F-4CA4-96E5-97452CF9A7F1}" destId="{446301A8-ED7F-4E78-8077-275912139C05}" srcOrd="0" destOrd="0" parTransId="{9F85059D-EED4-44C3-8FF7-D0A45D4F5C03}" sibTransId="{31404B3A-79A4-4C59-93F4-2E44556D3CDB}"/>
    <dgm:cxn modelId="{07A459AF-EF09-433A-8C60-17F38366BB28}" srcId="{02F169A3-994F-4CA4-96E5-97452CF9A7F1}" destId="{75DEAC54-37E1-4C9D-9BCA-3A7439FC30FE}" srcOrd="4" destOrd="0" parTransId="{ED3597F5-F21F-496B-A436-FB2357A17A9E}" sibTransId="{9DF78E47-B100-4966-8DFF-DDAA0100EB7A}"/>
    <dgm:cxn modelId="{15E2F7EB-4B92-40EB-A186-64B9F8DF6AA1}" type="presOf" srcId="{02F169A3-994F-4CA4-96E5-97452CF9A7F1}" destId="{EB1209FE-7F27-4E14-8C2E-22F3DF986852}" srcOrd="0" destOrd="0" presId="urn:microsoft.com/office/officeart/2005/8/layout/hChevron3"/>
    <dgm:cxn modelId="{0E167BEE-88C2-4149-95EF-A0AFBCC56BB4}" type="presOf" srcId="{446301A8-ED7F-4E78-8077-275912139C05}" destId="{7175A4EC-3B24-40FB-93A3-B207D4B401A3}" srcOrd="0" destOrd="0" presId="urn:microsoft.com/office/officeart/2005/8/layout/hChevron3"/>
    <dgm:cxn modelId="{1775AD88-0672-4666-BAB0-E951615AAFBC}" type="presParOf" srcId="{EB1209FE-7F27-4E14-8C2E-22F3DF986852}" destId="{7175A4EC-3B24-40FB-93A3-B207D4B401A3}" srcOrd="0" destOrd="0" presId="urn:microsoft.com/office/officeart/2005/8/layout/hChevron3"/>
    <dgm:cxn modelId="{565F419F-3D93-403E-B847-A0D17D31C918}" type="presParOf" srcId="{EB1209FE-7F27-4E14-8C2E-22F3DF986852}" destId="{BE1558F8-005E-49AD-9F2B-772B57176E06}" srcOrd="1" destOrd="0" presId="urn:microsoft.com/office/officeart/2005/8/layout/hChevron3"/>
    <dgm:cxn modelId="{BE2F8260-8CED-4E22-AC6C-F1B2B4A005BC}" type="presParOf" srcId="{EB1209FE-7F27-4E14-8C2E-22F3DF986852}" destId="{A2C63A07-CD9F-40A7-8330-BCAEA232B8DA}" srcOrd="2" destOrd="0" presId="urn:microsoft.com/office/officeart/2005/8/layout/hChevron3"/>
    <dgm:cxn modelId="{7FB16AB6-5F2D-4C06-A9F4-BAE52AFEE4DE}" type="presParOf" srcId="{EB1209FE-7F27-4E14-8C2E-22F3DF986852}" destId="{F100EED1-637D-473A-8321-A273282E1E6A}" srcOrd="3" destOrd="0" presId="urn:microsoft.com/office/officeart/2005/8/layout/hChevron3"/>
    <dgm:cxn modelId="{8AC7CE78-4E67-4D41-9ACC-9ADE6D319351}" type="presParOf" srcId="{EB1209FE-7F27-4E14-8C2E-22F3DF986852}" destId="{F404437D-A1B4-4AD2-A610-9F1A17DFC22C}" srcOrd="4" destOrd="0" presId="urn:microsoft.com/office/officeart/2005/8/layout/hChevron3"/>
    <dgm:cxn modelId="{6739001B-0F8E-4775-AF37-50D9A959E686}" type="presParOf" srcId="{EB1209FE-7F27-4E14-8C2E-22F3DF986852}" destId="{A39C6B59-85B3-45A7-999A-07F1069B953B}" srcOrd="5" destOrd="0" presId="urn:microsoft.com/office/officeart/2005/8/layout/hChevron3"/>
    <dgm:cxn modelId="{A6C5B08E-5F00-4CE5-B37F-B9E7F7E32CE8}" type="presParOf" srcId="{EB1209FE-7F27-4E14-8C2E-22F3DF986852}" destId="{FB49EF4F-DBAA-45C9-8294-1B438078060D}" srcOrd="6" destOrd="0" presId="urn:microsoft.com/office/officeart/2005/8/layout/hChevron3"/>
    <dgm:cxn modelId="{0958B462-FC46-4266-B523-242CDF72A43D}" type="presParOf" srcId="{EB1209FE-7F27-4E14-8C2E-22F3DF986852}" destId="{2E11CDE2-58EB-4E3F-A022-1BE6BA2360BE}" srcOrd="7" destOrd="0" presId="urn:microsoft.com/office/officeart/2005/8/layout/hChevron3"/>
    <dgm:cxn modelId="{8FD37583-3919-426E-A55C-068581EAB09D}" type="presParOf" srcId="{EB1209FE-7F27-4E14-8C2E-22F3DF986852}" destId="{27470EFD-CEEB-44EC-A75A-B13AC67F5115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F169A3-994F-4CA4-96E5-97452CF9A7F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46301A8-ED7F-4E78-8077-275912139C05}">
      <dgm:prSet phldrT="[Testo]"/>
      <dgm:spPr/>
      <dgm:t>
        <a:bodyPr/>
        <a:lstStyle/>
        <a:p>
          <a:r>
            <a:rPr lang="it-IT" dirty="0">
              <a:latin typeface="Roboto" panose="02000000000000000000" pitchFamily="2" charset="0"/>
              <a:ea typeface="Roboto" panose="02000000000000000000" pitchFamily="2" charset="0"/>
            </a:rPr>
            <a:t>Intro</a:t>
          </a:r>
        </a:p>
      </dgm:t>
    </dgm:pt>
    <dgm:pt modelId="{9F85059D-EED4-44C3-8FF7-D0A45D4F5C03}" type="parTrans" cxnId="{B3672BAD-7231-44A7-AD98-7BD4D2E8CA1E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31404B3A-79A4-4C59-93F4-2E44556D3CDB}" type="sibTrans" cxnId="{B3672BAD-7231-44A7-AD98-7BD4D2E8CA1E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3D789325-8366-4553-A4C0-C02A9CF0F1AA}">
      <dgm:prSet phldrT="[Tes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it-IT" dirty="0" err="1">
              <a:latin typeface="Roboto" panose="02000000000000000000" pitchFamily="2" charset="0"/>
              <a:ea typeface="Roboto" panose="02000000000000000000" pitchFamily="2" charset="0"/>
            </a:rPr>
            <a:t>Methodo</a:t>
          </a:r>
          <a:r>
            <a:rPr lang="it-IT" dirty="0">
              <a:latin typeface="Roboto" panose="02000000000000000000" pitchFamily="2" charset="0"/>
              <a:ea typeface="Roboto" panose="02000000000000000000" pitchFamily="2" charset="0"/>
            </a:rPr>
            <a:t>.</a:t>
          </a:r>
        </a:p>
      </dgm:t>
    </dgm:pt>
    <dgm:pt modelId="{05B1D693-45F4-4853-9B9E-D00278225319}" type="parTrans" cxnId="{30245C3F-0CE2-400C-A20B-1661F19FC34B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B8F9E771-0AC1-420C-990F-B648B068A717}" type="sibTrans" cxnId="{30245C3F-0CE2-400C-A20B-1661F19FC34B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92EEEDD4-85AB-4E4B-B1E4-52EB1C86AF54}">
      <dgm:prSet phldrT="[Testo]"/>
      <dgm:spPr/>
      <dgm:t>
        <a:bodyPr/>
        <a:lstStyle/>
        <a:p>
          <a:r>
            <a:rPr lang="it-IT" dirty="0" err="1">
              <a:latin typeface="Roboto" panose="02000000000000000000" pitchFamily="2" charset="0"/>
              <a:ea typeface="Roboto" panose="02000000000000000000" pitchFamily="2" charset="0"/>
            </a:rPr>
            <a:t>Résultats</a:t>
          </a:r>
          <a:endParaRPr lang="it-IT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22649B0E-CDA2-4BF7-A2EC-F864A77A7139}" type="parTrans" cxnId="{CFF69217-1D87-4A8C-919E-3827F1BF4C30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54D050C3-3533-4E2A-B36D-D3BA51B65B6A}" type="sibTrans" cxnId="{CFF69217-1D87-4A8C-919E-3827F1BF4C30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8D454871-913E-4B9F-A973-DB5CB8BD8BEA}">
      <dgm:prSet phldrT="[Testo]"/>
      <dgm:spPr/>
      <dgm:t>
        <a:bodyPr/>
        <a:lstStyle/>
        <a:p>
          <a:r>
            <a:rPr lang="it-IT" dirty="0" err="1">
              <a:latin typeface="Roboto" panose="02000000000000000000" pitchFamily="2" charset="0"/>
              <a:ea typeface="Roboto" panose="02000000000000000000" pitchFamily="2" charset="0"/>
            </a:rPr>
            <a:t>Discussion</a:t>
          </a:r>
          <a:endParaRPr lang="it-IT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EA714446-FA7F-43CA-9D18-6A9B5EE89135}" type="parTrans" cxnId="{2EF46230-FB31-4EDB-B6CE-3D5FEAB5AEF6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1210CE54-9F84-413C-B25E-DEFF7308D27D}" type="sibTrans" cxnId="{2EF46230-FB31-4EDB-B6CE-3D5FEAB5AEF6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75DEAC54-37E1-4C9D-9BCA-3A7439FC30FE}">
      <dgm:prSet phldrT="[Testo]"/>
      <dgm:spPr/>
      <dgm:t>
        <a:bodyPr/>
        <a:lstStyle/>
        <a:p>
          <a:r>
            <a:rPr lang="it-IT" dirty="0" err="1">
              <a:latin typeface="Roboto" panose="02000000000000000000" pitchFamily="2" charset="0"/>
              <a:ea typeface="Roboto" panose="02000000000000000000" pitchFamily="2" charset="0"/>
            </a:rPr>
            <a:t>Conclusion</a:t>
          </a:r>
          <a:endParaRPr lang="it-IT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ED3597F5-F21F-496B-A436-FB2357A17A9E}" type="parTrans" cxnId="{07A459AF-EF09-433A-8C60-17F38366BB28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9DF78E47-B100-4966-8DFF-DDAA0100EB7A}" type="sibTrans" cxnId="{07A459AF-EF09-433A-8C60-17F38366BB28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EB1209FE-7F27-4E14-8C2E-22F3DF986852}" type="pres">
      <dgm:prSet presAssocID="{02F169A3-994F-4CA4-96E5-97452CF9A7F1}" presName="Name0" presStyleCnt="0">
        <dgm:presLayoutVars>
          <dgm:dir/>
          <dgm:resizeHandles val="exact"/>
        </dgm:presLayoutVars>
      </dgm:prSet>
      <dgm:spPr/>
    </dgm:pt>
    <dgm:pt modelId="{7175A4EC-3B24-40FB-93A3-B207D4B401A3}" type="pres">
      <dgm:prSet presAssocID="{446301A8-ED7F-4E78-8077-275912139C05}" presName="parTxOnly" presStyleLbl="node1" presStyleIdx="0" presStyleCnt="5">
        <dgm:presLayoutVars>
          <dgm:bulletEnabled val="1"/>
        </dgm:presLayoutVars>
      </dgm:prSet>
      <dgm:spPr/>
    </dgm:pt>
    <dgm:pt modelId="{BE1558F8-005E-49AD-9F2B-772B57176E06}" type="pres">
      <dgm:prSet presAssocID="{31404B3A-79A4-4C59-93F4-2E44556D3CDB}" presName="parSpace" presStyleCnt="0"/>
      <dgm:spPr/>
    </dgm:pt>
    <dgm:pt modelId="{A2C63A07-CD9F-40A7-8330-BCAEA232B8DA}" type="pres">
      <dgm:prSet presAssocID="{3D789325-8366-4553-A4C0-C02A9CF0F1AA}" presName="parTxOnly" presStyleLbl="node1" presStyleIdx="1" presStyleCnt="5">
        <dgm:presLayoutVars>
          <dgm:bulletEnabled val="1"/>
        </dgm:presLayoutVars>
      </dgm:prSet>
      <dgm:spPr/>
    </dgm:pt>
    <dgm:pt modelId="{F100EED1-637D-473A-8321-A273282E1E6A}" type="pres">
      <dgm:prSet presAssocID="{B8F9E771-0AC1-420C-990F-B648B068A717}" presName="parSpace" presStyleCnt="0"/>
      <dgm:spPr/>
    </dgm:pt>
    <dgm:pt modelId="{F404437D-A1B4-4AD2-A610-9F1A17DFC22C}" type="pres">
      <dgm:prSet presAssocID="{92EEEDD4-85AB-4E4B-B1E4-52EB1C86AF54}" presName="parTxOnly" presStyleLbl="node1" presStyleIdx="2" presStyleCnt="5">
        <dgm:presLayoutVars>
          <dgm:bulletEnabled val="1"/>
        </dgm:presLayoutVars>
      </dgm:prSet>
      <dgm:spPr/>
    </dgm:pt>
    <dgm:pt modelId="{A39C6B59-85B3-45A7-999A-07F1069B953B}" type="pres">
      <dgm:prSet presAssocID="{54D050C3-3533-4E2A-B36D-D3BA51B65B6A}" presName="parSpace" presStyleCnt="0"/>
      <dgm:spPr/>
    </dgm:pt>
    <dgm:pt modelId="{FB49EF4F-DBAA-45C9-8294-1B438078060D}" type="pres">
      <dgm:prSet presAssocID="{8D454871-913E-4B9F-A973-DB5CB8BD8BEA}" presName="parTxOnly" presStyleLbl="node1" presStyleIdx="3" presStyleCnt="5">
        <dgm:presLayoutVars>
          <dgm:bulletEnabled val="1"/>
        </dgm:presLayoutVars>
      </dgm:prSet>
      <dgm:spPr/>
    </dgm:pt>
    <dgm:pt modelId="{2E11CDE2-58EB-4E3F-A022-1BE6BA2360BE}" type="pres">
      <dgm:prSet presAssocID="{1210CE54-9F84-413C-B25E-DEFF7308D27D}" presName="parSpace" presStyleCnt="0"/>
      <dgm:spPr/>
    </dgm:pt>
    <dgm:pt modelId="{27470EFD-CEEB-44EC-A75A-B13AC67F5115}" type="pres">
      <dgm:prSet presAssocID="{75DEAC54-37E1-4C9D-9BCA-3A7439FC30FE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8682260E-DB89-4747-A073-85CE617C8CC2}" type="presOf" srcId="{92EEEDD4-85AB-4E4B-B1E4-52EB1C86AF54}" destId="{F404437D-A1B4-4AD2-A610-9F1A17DFC22C}" srcOrd="0" destOrd="0" presId="urn:microsoft.com/office/officeart/2005/8/layout/hChevron3"/>
    <dgm:cxn modelId="{CFF69217-1D87-4A8C-919E-3827F1BF4C30}" srcId="{02F169A3-994F-4CA4-96E5-97452CF9A7F1}" destId="{92EEEDD4-85AB-4E4B-B1E4-52EB1C86AF54}" srcOrd="2" destOrd="0" parTransId="{22649B0E-CDA2-4BF7-A2EC-F864A77A7139}" sibTransId="{54D050C3-3533-4E2A-B36D-D3BA51B65B6A}"/>
    <dgm:cxn modelId="{67F6ED2C-7E87-4EF2-9A53-D8AA2A102D53}" type="presOf" srcId="{75DEAC54-37E1-4C9D-9BCA-3A7439FC30FE}" destId="{27470EFD-CEEB-44EC-A75A-B13AC67F5115}" srcOrd="0" destOrd="0" presId="urn:microsoft.com/office/officeart/2005/8/layout/hChevron3"/>
    <dgm:cxn modelId="{2EF46230-FB31-4EDB-B6CE-3D5FEAB5AEF6}" srcId="{02F169A3-994F-4CA4-96E5-97452CF9A7F1}" destId="{8D454871-913E-4B9F-A973-DB5CB8BD8BEA}" srcOrd="3" destOrd="0" parTransId="{EA714446-FA7F-43CA-9D18-6A9B5EE89135}" sibTransId="{1210CE54-9F84-413C-B25E-DEFF7308D27D}"/>
    <dgm:cxn modelId="{30245C3F-0CE2-400C-A20B-1661F19FC34B}" srcId="{02F169A3-994F-4CA4-96E5-97452CF9A7F1}" destId="{3D789325-8366-4553-A4C0-C02A9CF0F1AA}" srcOrd="1" destOrd="0" parTransId="{05B1D693-45F4-4853-9B9E-D00278225319}" sibTransId="{B8F9E771-0AC1-420C-990F-B648B068A717}"/>
    <dgm:cxn modelId="{F9F9BA7C-BE7E-47E6-A025-24B8E409C2F9}" type="presOf" srcId="{3D789325-8366-4553-A4C0-C02A9CF0F1AA}" destId="{A2C63A07-CD9F-40A7-8330-BCAEA232B8DA}" srcOrd="0" destOrd="0" presId="urn:microsoft.com/office/officeart/2005/8/layout/hChevron3"/>
    <dgm:cxn modelId="{CDDE76A6-F36B-4998-8331-16E5B5CFED98}" type="presOf" srcId="{8D454871-913E-4B9F-A973-DB5CB8BD8BEA}" destId="{FB49EF4F-DBAA-45C9-8294-1B438078060D}" srcOrd="0" destOrd="0" presId="urn:microsoft.com/office/officeart/2005/8/layout/hChevron3"/>
    <dgm:cxn modelId="{B3672BAD-7231-44A7-AD98-7BD4D2E8CA1E}" srcId="{02F169A3-994F-4CA4-96E5-97452CF9A7F1}" destId="{446301A8-ED7F-4E78-8077-275912139C05}" srcOrd="0" destOrd="0" parTransId="{9F85059D-EED4-44C3-8FF7-D0A45D4F5C03}" sibTransId="{31404B3A-79A4-4C59-93F4-2E44556D3CDB}"/>
    <dgm:cxn modelId="{07A459AF-EF09-433A-8C60-17F38366BB28}" srcId="{02F169A3-994F-4CA4-96E5-97452CF9A7F1}" destId="{75DEAC54-37E1-4C9D-9BCA-3A7439FC30FE}" srcOrd="4" destOrd="0" parTransId="{ED3597F5-F21F-496B-A436-FB2357A17A9E}" sibTransId="{9DF78E47-B100-4966-8DFF-DDAA0100EB7A}"/>
    <dgm:cxn modelId="{15E2F7EB-4B92-40EB-A186-64B9F8DF6AA1}" type="presOf" srcId="{02F169A3-994F-4CA4-96E5-97452CF9A7F1}" destId="{EB1209FE-7F27-4E14-8C2E-22F3DF986852}" srcOrd="0" destOrd="0" presId="urn:microsoft.com/office/officeart/2005/8/layout/hChevron3"/>
    <dgm:cxn modelId="{0E167BEE-88C2-4149-95EF-A0AFBCC56BB4}" type="presOf" srcId="{446301A8-ED7F-4E78-8077-275912139C05}" destId="{7175A4EC-3B24-40FB-93A3-B207D4B401A3}" srcOrd="0" destOrd="0" presId="urn:microsoft.com/office/officeart/2005/8/layout/hChevron3"/>
    <dgm:cxn modelId="{1775AD88-0672-4666-BAB0-E951615AAFBC}" type="presParOf" srcId="{EB1209FE-7F27-4E14-8C2E-22F3DF986852}" destId="{7175A4EC-3B24-40FB-93A3-B207D4B401A3}" srcOrd="0" destOrd="0" presId="urn:microsoft.com/office/officeart/2005/8/layout/hChevron3"/>
    <dgm:cxn modelId="{565F419F-3D93-403E-B847-A0D17D31C918}" type="presParOf" srcId="{EB1209FE-7F27-4E14-8C2E-22F3DF986852}" destId="{BE1558F8-005E-49AD-9F2B-772B57176E06}" srcOrd="1" destOrd="0" presId="urn:microsoft.com/office/officeart/2005/8/layout/hChevron3"/>
    <dgm:cxn modelId="{BE2F8260-8CED-4E22-AC6C-F1B2B4A005BC}" type="presParOf" srcId="{EB1209FE-7F27-4E14-8C2E-22F3DF986852}" destId="{A2C63A07-CD9F-40A7-8330-BCAEA232B8DA}" srcOrd="2" destOrd="0" presId="urn:microsoft.com/office/officeart/2005/8/layout/hChevron3"/>
    <dgm:cxn modelId="{7FB16AB6-5F2D-4C06-A9F4-BAE52AFEE4DE}" type="presParOf" srcId="{EB1209FE-7F27-4E14-8C2E-22F3DF986852}" destId="{F100EED1-637D-473A-8321-A273282E1E6A}" srcOrd="3" destOrd="0" presId="urn:microsoft.com/office/officeart/2005/8/layout/hChevron3"/>
    <dgm:cxn modelId="{8AC7CE78-4E67-4D41-9ACC-9ADE6D319351}" type="presParOf" srcId="{EB1209FE-7F27-4E14-8C2E-22F3DF986852}" destId="{F404437D-A1B4-4AD2-A610-9F1A17DFC22C}" srcOrd="4" destOrd="0" presId="urn:microsoft.com/office/officeart/2005/8/layout/hChevron3"/>
    <dgm:cxn modelId="{6739001B-0F8E-4775-AF37-50D9A959E686}" type="presParOf" srcId="{EB1209FE-7F27-4E14-8C2E-22F3DF986852}" destId="{A39C6B59-85B3-45A7-999A-07F1069B953B}" srcOrd="5" destOrd="0" presId="urn:microsoft.com/office/officeart/2005/8/layout/hChevron3"/>
    <dgm:cxn modelId="{A6C5B08E-5F00-4CE5-B37F-B9E7F7E32CE8}" type="presParOf" srcId="{EB1209FE-7F27-4E14-8C2E-22F3DF986852}" destId="{FB49EF4F-DBAA-45C9-8294-1B438078060D}" srcOrd="6" destOrd="0" presId="urn:microsoft.com/office/officeart/2005/8/layout/hChevron3"/>
    <dgm:cxn modelId="{0958B462-FC46-4266-B523-242CDF72A43D}" type="presParOf" srcId="{EB1209FE-7F27-4E14-8C2E-22F3DF986852}" destId="{2E11CDE2-58EB-4E3F-A022-1BE6BA2360BE}" srcOrd="7" destOrd="0" presId="urn:microsoft.com/office/officeart/2005/8/layout/hChevron3"/>
    <dgm:cxn modelId="{8FD37583-3919-426E-A55C-068581EAB09D}" type="presParOf" srcId="{EB1209FE-7F27-4E14-8C2E-22F3DF986852}" destId="{27470EFD-CEEB-44EC-A75A-B13AC67F5115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F169A3-994F-4CA4-96E5-97452CF9A7F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46301A8-ED7F-4E78-8077-275912139C05}">
      <dgm:prSet phldrT="[Testo]"/>
      <dgm:spPr/>
      <dgm:t>
        <a:bodyPr/>
        <a:lstStyle/>
        <a:p>
          <a:r>
            <a:rPr lang="it-IT" dirty="0">
              <a:latin typeface="Roboto" panose="02000000000000000000" pitchFamily="2" charset="0"/>
              <a:ea typeface="Roboto" panose="02000000000000000000" pitchFamily="2" charset="0"/>
            </a:rPr>
            <a:t>Intro</a:t>
          </a:r>
        </a:p>
      </dgm:t>
    </dgm:pt>
    <dgm:pt modelId="{9F85059D-EED4-44C3-8FF7-D0A45D4F5C03}" type="parTrans" cxnId="{B3672BAD-7231-44A7-AD98-7BD4D2E8CA1E}">
      <dgm:prSet/>
      <dgm:spPr/>
      <dgm:t>
        <a:bodyPr/>
        <a:lstStyle/>
        <a:p>
          <a:endParaRPr lang="it-IT"/>
        </a:p>
      </dgm:t>
    </dgm:pt>
    <dgm:pt modelId="{31404B3A-79A4-4C59-93F4-2E44556D3CDB}" type="sibTrans" cxnId="{B3672BAD-7231-44A7-AD98-7BD4D2E8CA1E}">
      <dgm:prSet/>
      <dgm:spPr/>
      <dgm:t>
        <a:bodyPr/>
        <a:lstStyle/>
        <a:p>
          <a:endParaRPr lang="it-IT"/>
        </a:p>
      </dgm:t>
    </dgm:pt>
    <dgm:pt modelId="{3D789325-8366-4553-A4C0-C02A9CF0F1AA}">
      <dgm:prSet phldrT="[Testo]"/>
      <dgm:spPr/>
      <dgm:t>
        <a:bodyPr/>
        <a:lstStyle/>
        <a:p>
          <a:r>
            <a:rPr lang="it-IT" dirty="0" err="1"/>
            <a:t>Methodo</a:t>
          </a:r>
          <a:r>
            <a:rPr lang="it-IT" dirty="0"/>
            <a:t>.</a:t>
          </a:r>
        </a:p>
      </dgm:t>
    </dgm:pt>
    <dgm:pt modelId="{05B1D693-45F4-4853-9B9E-D00278225319}" type="parTrans" cxnId="{30245C3F-0CE2-400C-A20B-1661F19FC34B}">
      <dgm:prSet/>
      <dgm:spPr/>
      <dgm:t>
        <a:bodyPr/>
        <a:lstStyle/>
        <a:p>
          <a:endParaRPr lang="it-IT"/>
        </a:p>
      </dgm:t>
    </dgm:pt>
    <dgm:pt modelId="{B8F9E771-0AC1-420C-990F-B648B068A717}" type="sibTrans" cxnId="{30245C3F-0CE2-400C-A20B-1661F19FC34B}">
      <dgm:prSet/>
      <dgm:spPr/>
      <dgm:t>
        <a:bodyPr/>
        <a:lstStyle/>
        <a:p>
          <a:endParaRPr lang="it-IT"/>
        </a:p>
      </dgm:t>
    </dgm:pt>
    <dgm:pt modelId="{92EEEDD4-85AB-4E4B-B1E4-52EB1C86AF54}">
      <dgm:prSet phldrT="[Tes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it-IT" dirty="0" err="1"/>
            <a:t>Résultats</a:t>
          </a:r>
          <a:endParaRPr lang="it-IT" dirty="0"/>
        </a:p>
      </dgm:t>
    </dgm:pt>
    <dgm:pt modelId="{22649B0E-CDA2-4BF7-A2EC-F864A77A7139}" type="parTrans" cxnId="{CFF69217-1D87-4A8C-919E-3827F1BF4C30}">
      <dgm:prSet/>
      <dgm:spPr/>
      <dgm:t>
        <a:bodyPr/>
        <a:lstStyle/>
        <a:p>
          <a:endParaRPr lang="it-IT"/>
        </a:p>
      </dgm:t>
    </dgm:pt>
    <dgm:pt modelId="{54D050C3-3533-4E2A-B36D-D3BA51B65B6A}" type="sibTrans" cxnId="{CFF69217-1D87-4A8C-919E-3827F1BF4C30}">
      <dgm:prSet/>
      <dgm:spPr/>
      <dgm:t>
        <a:bodyPr/>
        <a:lstStyle/>
        <a:p>
          <a:endParaRPr lang="it-IT"/>
        </a:p>
      </dgm:t>
    </dgm:pt>
    <dgm:pt modelId="{8D454871-913E-4B9F-A973-DB5CB8BD8BEA}">
      <dgm:prSet phldrT="[Testo]"/>
      <dgm:spPr/>
      <dgm:t>
        <a:bodyPr/>
        <a:lstStyle/>
        <a:p>
          <a:r>
            <a:rPr lang="it-IT" dirty="0" err="1"/>
            <a:t>Discussion</a:t>
          </a:r>
          <a:endParaRPr lang="it-IT" dirty="0"/>
        </a:p>
      </dgm:t>
    </dgm:pt>
    <dgm:pt modelId="{EA714446-FA7F-43CA-9D18-6A9B5EE89135}" type="parTrans" cxnId="{2EF46230-FB31-4EDB-B6CE-3D5FEAB5AEF6}">
      <dgm:prSet/>
      <dgm:spPr/>
      <dgm:t>
        <a:bodyPr/>
        <a:lstStyle/>
        <a:p>
          <a:endParaRPr lang="it-IT"/>
        </a:p>
      </dgm:t>
    </dgm:pt>
    <dgm:pt modelId="{1210CE54-9F84-413C-B25E-DEFF7308D27D}" type="sibTrans" cxnId="{2EF46230-FB31-4EDB-B6CE-3D5FEAB5AEF6}">
      <dgm:prSet/>
      <dgm:spPr/>
      <dgm:t>
        <a:bodyPr/>
        <a:lstStyle/>
        <a:p>
          <a:endParaRPr lang="it-IT"/>
        </a:p>
      </dgm:t>
    </dgm:pt>
    <dgm:pt modelId="{75DEAC54-37E1-4C9D-9BCA-3A7439FC30FE}">
      <dgm:prSet phldrT="[Testo]"/>
      <dgm:spPr/>
      <dgm:t>
        <a:bodyPr/>
        <a:lstStyle/>
        <a:p>
          <a:r>
            <a:rPr lang="it-IT" dirty="0" err="1"/>
            <a:t>Conclusion</a:t>
          </a:r>
          <a:endParaRPr lang="it-IT" dirty="0"/>
        </a:p>
      </dgm:t>
    </dgm:pt>
    <dgm:pt modelId="{ED3597F5-F21F-496B-A436-FB2357A17A9E}" type="parTrans" cxnId="{07A459AF-EF09-433A-8C60-17F38366BB28}">
      <dgm:prSet/>
      <dgm:spPr/>
      <dgm:t>
        <a:bodyPr/>
        <a:lstStyle/>
        <a:p>
          <a:endParaRPr lang="it-IT"/>
        </a:p>
      </dgm:t>
    </dgm:pt>
    <dgm:pt modelId="{9DF78E47-B100-4966-8DFF-DDAA0100EB7A}" type="sibTrans" cxnId="{07A459AF-EF09-433A-8C60-17F38366BB28}">
      <dgm:prSet/>
      <dgm:spPr/>
      <dgm:t>
        <a:bodyPr/>
        <a:lstStyle/>
        <a:p>
          <a:endParaRPr lang="it-IT"/>
        </a:p>
      </dgm:t>
    </dgm:pt>
    <dgm:pt modelId="{EB1209FE-7F27-4E14-8C2E-22F3DF986852}" type="pres">
      <dgm:prSet presAssocID="{02F169A3-994F-4CA4-96E5-97452CF9A7F1}" presName="Name0" presStyleCnt="0">
        <dgm:presLayoutVars>
          <dgm:dir/>
          <dgm:resizeHandles val="exact"/>
        </dgm:presLayoutVars>
      </dgm:prSet>
      <dgm:spPr/>
    </dgm:pt>
    <dgm:pt modelId="{7175A4EC-3B24-40FB-93A3-B207D4B401A3}" type="pres">
      <dgm:prSet presAssocID="{446301A8-ED7F-4E78-8077-275912139C05}" presName="parTxOnly" presStyleLbl="node1" presStyleIdx="0" presStyleCnt="5">
        <dgm:presLayoutVars>
          <dgm:bulletEnabled val="1"/>
        </dgm:presLayoutVars>
      </dgm:prSet>
      <dgm:spPr/>
    </dgm:pt>
    <dgm:pt modelId="{BE1558F8-005E-49AD-9F2B-772B57176E06}" type="pres">
      <dgm:prSet presAssocID="{31404B3A-79A4-4C59-93F4-2E44556D3CDB}" presName="parSpace" presStyleCnt="0"/>
      <dgm:spPr/>
    </dgm:pt>
    <dgm:pt modelId="{A2C63A07-CD9F-40A7-8330-BCAEA232B8DA}" type="pres">
      <dgm:prSet presAssocID="{3D789325-8366-4553-A4C0-C02A9CF0F1AA}" presName="parTxOnly" presStyleLbl="node1" presStyleIdx="1" presStyleCnt="5">
        <dgm:presLayoutVars>
          <dgm:bulletEnabled val="1"/>
        </dgm:presLayoutVars>
      </dgm:prSet>
      <dgm:spPr/>
    </dgm:pt>
    <dgm:pt modelId="{F100EED1-637D-473A-8321-A273282E1E6A}" type="pres">
      <dgm:prSet presAssocID="{B8F9E771-0AC1-420C-990F-B648B068A717}" presName="parSpace" presStyleCnt="0"/>
      <dgm:spPr/>
    </dgm:pt>
    <dgm:pt modelId="{F404437D-A1B4-4AD2-A610-9F1A17DFC22C}" type="pres">
      <dgm:prSet presAssocID="{92EEEDD4-85AB-4E4B-B1E4-52EB1C86AF54}" presName="parTxOnly" presStyleLbl="node1" presStyleIdx="2" presStyleCnt="5">
        <dgm:presLayoutVars>
          <dgm:bulletEnabled val="1"/>
        </dgm:presLayoutVars>
      </dgm:prSet>
      <dgm:spPr/>
    </dgm:pt>
    <dgm:pt modelId="{A39C6B59-85B3-45A7-999A-07F1069B953B}" type="pres">
      <dgm:prSet presAssocID="{54D050C3-3533-4E2A-B36D-D3BA51B65B6A}" presName="parSpace" presStyleCnt="0"/>
      <dgm:spPr/>
    </dgm:pt>
    <dgm:pt modelId="{FB49EF4F-DBAA-45C9-8294-1B438078060D}" type="pres">
      <dgm:prSet presAssocID="{8D454871-913E-4B9F-A973-DB5CB8BD8BEA}" presName="parTxOnly" presStyleLbl="node1" presStyleIdx="3" presStyleCnt="5">
        <dgm:presLayoutVars>
          <dgm:bulletEnabled val="1"/>
        </dgm:presLayoutVars>
      </dgm:prSet>
      <dgm:spPr/>
    </dgm:pt>
    <dgm:pt modelId="{2E11CDE2-58EB-4E3F-A022-1BE6BA2360BE}" type="pres">
      <dgm:prSet presAssocID="{1210CE54-9F84-413C-B25E-DEFF7308D27D}" presName="parSpace" presStyleCnt="0"/>
      <dgm:spPr/>
    </dgm:pt>
    <dgm:pt modelId="{27470EFD-CEEB-44EC-A75A-B13AC67F5115}" type="pres">
      <dgm:prSet presAssocID="{75DEAC54-37E1-4C9D-9BCA-3A7439FC30FE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8682260E-DB89-4747-A073-85CE617C8CC2}" type="presOf" srcId="{92EEEDD4-85AB-4E4B-B1E4-52EB1C86AF54}" destId="{F404437D-A1B4-4AD2-A610-9F1A17DFC22C}" srcOrd="0" destOrd="0" presId="urn:microsoft.com/office/officeart/2005/8/layout/hChevron3"/>
    <dgm:cxn modelId="{CFF69217-1D87-4A8C-919E-3827F1BF4C30}" srcId="{02F169A3-994F-4CA4-96E5-97452CF9A7F1}" destId="{92EEEDD4-85AB-4E4B-B1E4-52EB1C86AF54}" srcOrd="2" destOrd="0" parTransId="{22649B0E-CDA2-4BF7-A2EC-F864A77A7139}" sibTransId="{54D050C3-3533-4E2A-B36D-D3BA51B65B6A}"/>
    <dgm:cxn modelId="{67F6ED2C-7E87-4EF2-9A53-D8AA2A102D53}" type="presOf" srcId="{75DEAC54-37E1-4C9D-9BCA-3A7439FC30FE}" destId="{27470EFD-CEEB-44EC-A75A-B13AC67F5115}" srcOrd="0" destOrd="0" presId="urn:microsoft.com/office/officeart/2005/8/layout/hChevron3"/>
    <dgm:cxn modelId="{2EF46230-FB31-4EDB-B6CE-3D5FEAB5AEF6}" srcId="{02F169A3-994F-4CA4-96E5-97452CF9A7F1}" destId="{8D454871-913E-4B9F-A973-DB5CB8BD8BEA}" srcOrd="3" destOrd="0" parTransId="{EA714446-FA7F-43CA-9D18-6A9B5EE89135}" sibTransId="{1210CE54-9F84-413C-B25E-DEFF7308D27D}"/>
    <dgm:cxn modelId="{30245C3F-0CE2-400C-A20B-1661F19FC34B}" srcId="{02F169A3-994F-4CA4-96E5-97452CF9A7F1}" destId="{3D789325-8366-4553-A4C0-C02A9CF0F1AA}" srcOrd="1" destOrd="0" parTransId="{05B1D693-45F4-4853-9B9E-D00278225319}" sibTransId="{B8F9E771-0AC1-420C-990F-B648B068A717}"/>
    <dgm:cxn modelId="{F9F9BA7C-BE7E-47E6-A025-24B8E409C2F9}" type="presOf" srcId="{3D789325-8366-4553-A4C0-C02A9CF0F1AA}" destId="{A2C63A07-CD9F-40A7-8330-BCAEA232B8DA}" srcOrd="0" destOrd="0" presId="urn:microsoft.com/office/officeart/2005/8/layout/hChevron3"/>
    <dgm:cxn modelId="{CDDE76A6-F36B-4998-8331-16E5B5CFED98}" type="presOf" srcId="{8D454871-913E-4B9F-A973-DB5CB8BD8BEA}" destId="{FB49EF4F-DBAA-45C9-8294-1B438078060D}" srcOrd="0" destOrd="0" presId="urn:microsoft.com/office/officeart/2005/8/layout/hChevron3"/>
    <dgm:cxn modelId="{B3672BAD-7231-44A7-AD98-7BD4D2E8CA1E}" srcId="{02F169A3-994F-4CA4-96E5-97452CF9A7F1}" destId="{446301A8-ED7F-4E78-8077-275912139C05}" srcOrd="0" destOrd="0" parTransId="{9F85059D-EED4-44C3-8FF7-D0A45D4F5C03}" sibTransId="{31404B3A-79A4-4C59-93F4-2E44556D3CDB}"/>
    <dgm:cxn modelId="{07A459AF-EF09-433A-8C60-17F38366BB28}" srcId="{02F169A3-994F-4CA4-96E5-97452CF9A7F1}" destId="{75DEAC54-37E1-4C9D-9BCA-3A7439FC30FE}" srcOrd="4" destOrd="0" parTransId="{ED3597F5-F21F-496B-A436-FB2357A17A9E}" sibTransId="{9DF78E47-B100-4966-8DFF-DDAA0100EB7A}"/>
    <dgm:cxn modelId="{15E2F7EB-4B92-40EB-A186-64B9F8DF6AA1}" type="presOf" srcId="{02F169A3-994F-4CA4-96E5-97452CF9A7F1}" destId="{EB1209FE-7F27-4E14-8C2E-22F3DF986852}" srcOrd="0" destOrd="0" presId="urn:microsoft.com/office/officeart/2005/8/layout/hChevron3"/>
    <dgm:cxn modelId="{0E167BEE-88C2-4149-95EF-A0AFBCC56BB4}" type="presOf" srcId="{446301A8-ED7F-4E78-8077-275912139C05}" destId="{7175A4EC-3B24-40FB-93A3-B207D4B401A3}" srcOrd="0" destOrd="0" presId="urn:microsoft.com/office/officeart/2005/8/layout/hChevron3"/>
    <dgm:cxn modelId="{1775AD88-0672-4666-BAB0-E951615AAFBC}" type="presParOf" srcId="{EB1209FE-7F27-4E14-8C2E-22F3DF986852}" destId="{7175A4EC-3B24-40FB-93A3-B207D4B401A3}" srcOrd="0" destOrd="0" presId="urn:microsoft.com/office/officeart/2005/8/layout/hChevron3"/>
    <dgm:cxn modelId="{565F419F-3D93-403E-B847-A0D17D31C918}" type="presParOf" srcId="{EB1209FE-7F27-4E14-8C2E-22F3DF986852}" destId="{BE1558F8-005E-49AD-9F2B-772B57176E06}" srcOrd="1" destOrd="0" presId="urn:microsoft.com/office/officeart/2005/8/layout/hChevron3"/>
    <dgm:cxn modelId="{BE2F8260-8CED-4E22-AC6C-F1B2B4A005BC}" type="presParOf" srcId="{EB1209FE-7F27-4E14-8C2E-22F3DF986852}" destId="{A2C63A07-CD9F-40A7-8330-BCAEA232B8DA}" srcOrd="2" destOrd="0" presId="urn:microsoft.com/office/officeart/2005/8/layout/hChevron3"/>
    <dgm:cxn modelId="{7FB16AB6-5F2D-4C06-A9F4-BAE52AFEE4DE}" type="presParOf" srcId="{EB1209FE-7F27-4E14-8C2E-22F3DF986852}" destId="{F100EED1-637D-473A-8321-A273282E1E6A}" srcOrd="3" destOrd="0" presId="urn:microsoft.com/office/officeart/2005/8/layout/hChevron3"/>
    <dgm:cxn modelId="{8AC7CE78-4E67-4D41-9ACC-9ADE6D319351}" type="presParOf" srcId="{EB1209FE-7F27-4E14-8C2E-22F3DF986852}" destId="{F404437D-A1B4-4AD2-A610-9F1A17DFC22C}" srcOrd="4" destOrd="0" presId="urn:microsoft.com/office/officeart/2005/8/layout/hChevron3"/>
    <dgm:cxn modelId="{6739001B-0F8E-4775-AF37-50D9A959E686}" type="presParOf" srcId="{EB1209FE-7F27-4E14-8C2E-22F3DF986852}" destId="{A39C6B59-85B3-45A7-999A-07F1069B953B}" srcOrd="5" destOrd="0" presId="urn:microsoft.com/office/officeart/2005/8/layout/hChevron3"/>
    <dgm:cxn modelId="{A6C5B08E-5F00-4CE5-B37F-B9E7F7E32CE8}" type="presParOf" srcId="{EB1209FE-7F27-4E14-8C2E-22F3DF986852}" destId="{FB49EF4F-DBAA-45C9-8294-1B438078060D}" srcOrd="6" destOrd="0" presId="urn:microsoft.com/office/officeart/2005/8/layout/hChevron3"/>
    <dgm:cxn modelId="{0958B462-FC46-4266-B523-242CDF72A43D}" type="presParOf" srcId="{EB1209FE-7F27-4E14-8C2E-22F3DF986852}" destId="{2E11CDE2-58EB-4E3F-A022-1BE6BA2360BE}" srcOrd="7" destOrd="0" presId="urn:microsoft.com/office/officeart/2005/8/layout/hChevron3"/>
    <dgm:cxn modelId="{8FD37583-3919-426E-A55C-068581EAB09D}" type="presParOf" srcId="{EB1209FE-7F27-4E14-8C2E-22F3DF986852}" destId="{27470EFD-CEEB-44EC-A75A-B13AC67F5115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2F169A3-994F-4CA4-96E5-97452CF9A7F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46301A8-ED7F-4E78-8077-275912139C05}">
      <dgm:prSet phldrT="[Testo]"/>
      <dgm:spPr/>
      <dgm:t>
        <a:bodyPr/>
        <a:lstStyle/>
        <a:p>
          <a:r>
            <a:rPr lang="it-IT" dirty="0">
              <a:latin typeface="Roboto" panose="02000000000000000000" pitchFamily="2" charset="0"/>
              <a:ea typeface="Roboto" panose="02000000000000000000" pitchFamily="2" charset="0"/>
            </a:rPr>
            <a:t>Intro</a:t>
          </a:r>
        </a:p>
      </dgm:t>
    </dgm:pt>
    <dgm:pt modelId="{9F85059D-EED4-44C3-8FF7-D0A45D4F5C03}" type="parTrans" cxnId="{B3672BAD-7231-44A7-AD98-7BD4D2E8CA1E}">
      <dgm:prSet/>
      <dgm:spPr/>
      <dgm:t>
        <a:bodyPr/>
        <a:lstStyle/>
        <a:p>
          <a:endParaRPr lang="it-IT"/>
        </a:p>
      </dgm:t>
    </dgm:pt>
    <dgm:pt modelId="{31404B3A-79A4-4C59-93F4-2E44556D3CDB}" type="sibTrans" cxnId="{B3672BAD-7231-44A7-AD98-7BD4D2E8CA1E}">
      <dgm:prSet/>
      <dgm:spPr/>
      <dgm:t>
        <a:bodyPr/>
        <a:lstStyle/>
        <a:p>
          <a:endParaRPr lang="it-IT"/>
        </a:p>
      </dgm:t>
    </dgm:pt>
    <dgm:pt modelId="{3D789325-8366-4553-A4C0-C02A9CF0F1AA}">
      <dgm:prSet phldrT="[Testo]"/>
      <dgm:spPr/>
      <dgm:t>
        <a:bodyPr/>
        <a:lstStyle/>
        <a:p>
          <a:r>
            <a:rPr lang="it-IT" dirty="0" err="1"/>
            <a:t>Methodo</a:t>
          </a:r>
          <a:r>
            <a:rPr lang="it-IT" dirty="0"/>
            <a:t>.</a:t>
          </a:r>
        </a:p>
      </dgm:t>
    </dgm:pt>
    <dgm:pt modelId="{05B1D693-45F4-4853-9B9E-D00278225319}" type="parTrans" cxnId="{30245C3F-0CE2-400C-A20B-1661F19FC34B}">
      <dgm:prSet/>
      <dgm:spPr/>
      <dgm:t>
        <a:bodyPr/>
        <a:lstStyle/>
        <a:p>
          <a:endParaRPr lang="it-IT"/>
        </a:p>
      </dgm:t>
    </dgm:pt>
    <dgm:pt modelId="{B8F9E771-0AC1-420C-990F-B648B068A717}" type="sibTrans" cxnId="{30245C3F-0CE2-400C-A20B-1661F19FC34B}">
      <dgm:prSet/>
      <dgm:spPr/>
      <dgm:t>
        <a:bodyPr/>
        <a:lstStyle/>
        <a:p>
          <a:endParaRPr lang="it-IT"/>
        </a:p>
      </dgm:t>
    </dgm:pt>
    <dgm:pt modelId="{92EEEDD4-85AB-4E4B-B1E4-52EB1C86AF54}">
      <dgm:prSet phldrT="[Testo]"/>
      <dgm:spPr/>
      <dgm:t>
        <a:bodyPr/>
        <a:lstStyle/>
        <a:p>
          <a:r>
            <a:rPr lang="it-IT" dirty="0" err="1"/>
            <a:t>Résultats</a:t>
          </a:r>
          <a:endParaRPr lang="it-IT" dirty="0"/>
        </a:p>
      </dgm:t>
    </dgm:pt>
    <dgm:pt modelId="{22649B0E-CDA2-4BF7-A2EC-F864A77A7139}" type="parTrans" cxnId="{CFF69217-1D87-4A8C-919E-3827F1BF4C30}">
      <dgm:prSet/>
      <dgm:spPr/>
      <dgm:t>
        <a:bodyPr/>
        <a:lstStyle/>
        <a:p>
          <a:endParaRPr lang="it-IT"/>
        </a:p>
      </dgm:t>
    </dgm:pt>
    <dgm:pt modelId="{54D050C3-3533-4E2A-B36D-D3BA51B65B6A}" type="sibTrans" cxnId="{CFF69217-1D87-4A8C-919E-3827F1BF4C30}">
      <dgm:prSet/>
      <dgm:spPr/>
      <dgm:t>
        <a:bodyPr/>
        <a:lstStyle/>
        <a:p>
          <a:endParaRPr lang="it-IT"/>
        </a:p>
      </dgm:t>
    </dgm:pt>
    <dgm:pt modelId="{8D454871-913E-4B9F-A973-DB5CB8BD8BEA}">
      <dgm:prSet phldrT="[Tes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it-IT" dirty="0" err="1"/>
            <a:t>Discussion</a:t>
          </a:r>
          <a:endParaRPr lang="it-IT" dirty="0"/>
        </a:p>
      </dgm:t>
    </dgm:pt>
    <dgm:pt modelId="{EA714446-FA7F-43CA-9D18-6A9B5EE89135}" type="parTrans" cxnId="{2EF46230-FB31-4EDB-B6CE-3D5FEAB5AEF6}">
      <dgm:prSet/>
      <dgm:spPr/>
      <dgm:t>
        <a:bodyPr/>
        <a:lstStyle/>
        <a:p>
          <a:endParaRPr lang="it-IT"/>
        </a:p>
      </dgm:t>
    </dgm:pt>
    <dgm:pt modelId="{1210CE54-9F84-413C-B25E-DEFF7308D27D}" type="sibTrans" cxnId="{2EF46230-FB31-4EDB-B6CE-3D5FEAB5AEF6}">
      <dgm:prSet/>
      <dgm:spPr/>
      <dgm:t>
        <a:bodyPr/>
        <a:lstStyle/>
        <a:p>
          <a:endParaRPr lang="it-IT"/>
        </a:p>
      </dgm:t>
    </dgm:pt>
    <dgm:pt modelId="{75DEAC54-37E1-4C9D-9BCA-3A7439FC30FE}">
      <dgm:prSet phldrT="[Testo]"/>
      <dgm:spPr/>
      <dgm:t>
        <a:bodyPr/>
        <a:lstStyle/>
        <a:p>
          <a:r>
            <a:rPr lang="it-IT" dirty="0" err="1"/>
            <a:t>Conclusion</a:t>
          </a:r>
          <a:endParaRPr lang="it-IT" dirty="0"/>
        </a:p>
      </dgm:t>
    </dgm:pt>
    <dgm:pt modelId="{ED3597F5-F21F-496B-A436-FB2357A17A9E}" type="parTrans" cxnId="{07A459AF-EF09-433A-8C60-17F38366BB28}">
      <dgm:prSet/>
      <dgm:spPr/>
      <dgm:t>
        <a:bodyPr/>
        <a:lstStyle/>
        <a:p>
          <a:endParaRPr lang="it-IT"/>
        </a:p>
      </dgm:t>
    </dgm:pt>
    <dgm:pt modelId="{9DF78E47-B100-4966-8DFF-DDAA0100EB7A}" type="sibTrans" cxnId="{07A459AF-EF09-433A-8C60-17F38366BB28}">
      <dgm:prSet/>
      <dgm:spPr/>
      <dgm:t>
        <a:bodyPr/>
        <a:lstStyle/>
        <a:p>
          <a:endParaRPr lang="it-IT"/>
        </a:p>
      </dgm:t>
    </dgm:pt>
    <dgm:pt modelId="{EB1209FE-7F27-4E14-8C2E-22F3DF986852}" type="pres">
      <dgm:prSet presAssocID="{02F169A3-994F-4CA4-96E5-97452CF9A7F1}" presName="Name0" presStyleCnt="0">
        <dgm:presLayoutVars>
          <dgm:dir/>
          <dgm:resizeHandles val="exact"/>
        </dgm:presLayoutVars>
      </dgm:prSet>
      <dgm:spPr/>
    </dgm:pt>
    <dgm:pt modelId="{7175A4EC-3B24-40FB-93A3-B207D4B401A3}" type="pres">
      <dgm:prSet presAssocID="{446301A8-ED7F-4E78-8077-275912139C05}" presName="parTxOnly" presStyleLbl="node1" presStyleIdx="0" presStyleCnt="5">
        <dgm:presLayoutVars>
          <dgm:bulletEnabled val="1"/>
        </dgm:presLayoutVars>
      </dgm:prSet>
      <dgm:spPr/>
    </dgm:pt>
    <dgm:pt modelId="{BE1558F8-005E-49AD-9F2B-772B57176E06}" type="pres">
      <dgm:prSet presAssocID="{31404B3A-79A4-4C59-93F4-2E44556D3CDB}" presName="parSpace" presStyleCnt="0"/>
      <dgm:spPr/>
    </dgm:pt>
    <dgm:pt modelId="{A2C63A07-CD9F-40A7-8330-BCAEA232B8DA}" type="pres">
      <dgm:prSet presAssocID="{3D789325-8366-4553-A4C0-C02A9CF0F1AA}" presName="parTxOnly" presStyleLbl="node1" presStyleIdx="1" presStyleCnt="5">
        <dgm:presLayoutVars>
          <dgm:bulletEnabled val="1"/>
        </dgm:presLayoutVars>
      </dgm:prSet>
      <dgm:spPr/>
    </dgm:pt>
    <dgm:pt modelId="{F100EED1-637D-473A-8321-A273282E1E6A}" type="pres">
      <dgm:prSet presAssocID="{B8F9E771-0AC1-420C-990F-B648B068A717}" presName="parSpace" presStyleCnt="0"/>
      <dgm:spPr/>
    </dgm:pt>
    <dgm:pt modelId="{F404437D-A1B4-4AD2-A610-9F1A17DFC22C}" type="pres">
      <dgm:prSet presAssocID="{92EEEDD4-85AB-4E4B-B1E4-52EB1C86AF54}" presName="parTxOnly" presStyleLbl="node1" presStyleIdx="2" presStyleCnt="5">
        <dgm:presLayoutVars>
          <dgm:bulletEnabled val="1"/>
        </dgm:presLayoutVars>
      </dgm:prSet>
      <dgm:spPr/>
    </dgm:pt>
    <dgm:pt modelId="{A39C6B59-85B3-45A7-999A-07F1069B953B}" type="pres">
      <dgm:prSet presAssocID="{54D050C3-3533-4E2A-B36D-D3BA51B65B6A}" presName="parSpace" presStyleCnt="0"/>
      <dgm:spPr/>
    </dgm:pt>
    <dgm:pt modelId="{FB49EF4F-DBAA-45C9-8294-1B438078060D}" type="pres">
      <dgm:prSet presAssocID="{8D454871-913E-4B9F-A973-DB5CB8BD8BEA}" presName="parTxOnly" presStyleLbl="node1" presStyleIdx="3" presStyleCnt="5">
        <dgm:presLayoutVars>
          <dgm:bulletEnabled val="1"/>
        </dgm:presLayoutVars>
      </dgm:prSet>
      <dgm:spPr/>
    </dgm:pt>
    <dgm:pt modelId="{2E11CDE2-58EB-4E3F-A022-1BE6BA2360BE}" type="pres">
      <dgm:prSet presAssocID="{1210CE54-9F84-413C-B25E-DEFF7308D27D}" presName="parSpace" presStyleCnt="0"/>
      <dgm:spPr/>
    </dgm:pt>
    <dgm:pt modelId="{27470EFD-CEEB-44EC-A75A-B13AC67F5115}" type="pres">
      <dgm:prSet presAssocID="{75DEAC54-37E1-4C9D-9BCA-3A7439FC30FE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8682260E-DB89-4747-A073-85CE617C8CC2}" type="presOf" srcId="{92EEEDD4-85AB-4E4B-B1E4-52EB1C86AF54}" destId="{F404437D-A1B4-4AD2-A610-9F1A17DFC22C}" srcOrd="0" destOrd="0" presId="urn:microsoft.com/office/officeart/2005/8/layout/hChevron3"/>
    <dgm:cxn modelId="{CFF69217-1D87-4A8C-919E-3827F1BF4C30}" srcId="{02F169A3-994F-4CA4-96E5-97452CF9A7F1}" destId="{92EEEDD4-85AB-4E4B-B1E4-52EB1C86AF54}" srcOrd="2" destOrd="0" parTransId="{22649B0E-CDA2-4BF7-A2EC-F864A77A7139}" sibTransId="{54D050C3-3533-4E2A-B36D-D3BA51B65B6A}"/>
    <dgm:cxn modelId="{67F6ED2C-7E87-4EF2-9A53-D8AA2A102D53}" type="presOf" srcId="{75DEAC54-37E1-4C9D-9BCA-3A7439FC30FE}" destId="{27470EFD-CEEB-44EC-A75A-B13AC67F5115}" srcOrd="0" destOrd="0" presId="urn:microsoft.com/office/officeart/2005/8/layout/hChevron3"/>
    <dgm:cxn modelId="{2EF46230-FB31-4EDB-B6CE-3D5FEAB5AEF6}" srcId="{02F169A3-994F-4CA4-96E5-97452CF9A7F1}" destId="{8D454871-913E-4B9F-A973-DB5CB8BD8BEA}" srcOrd="3" destOrd="0" parTransId="{EA714446-FA7F-43CA-9D18-6A9B5EE89135}" sibTransId="{1210CE54-9F84-413C-B25E-DEFF7308D27D}"/>
    <dgm:cxn modelId="{30245C3F-0CE2-400C-A20B-1661F19FC34B}" srcId="{02F169A3-994F-4CA4-96E5-97452CF9A7F1}" destId="{3D789325-8366-4553-A4C0-C02A9CF0F1AA}" srcOrd="1" destOrd="0" parTransId="{05B1D693-45F4-4853-9B9E-D00278225319}" sibTransId="{B8F9E771-0AC1-420C-990F-B648B068A717}"/>
    <dgm:cxn modelId="{F9F9BA7C-BE7E-47E6-A025-24B8E409C2F9}" type="presOf" srcId="{3D789325-8366-4553-A4C0-C02A9CF0F1AA}" destId="{A2C63A07-CD9F-40A7-8330-BCAEA232B8DA}" srcOrd="0" destOrd="0" presId="urn:microsoft.com/office/officeart/2005/8/layout/hChevron3"/>
    <dgm:cxn modelId="{CDDE76A6-F36B-4998-8331-16E5B5CFED98}" type="presOf" srcId="{8D454871-913E-4B9F-A973-DB5CB8BD8BEA}" destId="{FB49EF4F-DBAA-45C9-8294-1B438078060D}" srcOrd="0" destOrd="0" presId="urn:microsoft.com/office/officeart/2005/8/layout/hChevron3"/>
    <dgm:cxn modelId="{B3672BAD-7231-44A7-AD98-7BD4D2E8CA1E}" srcId="{02F169A3-994F-4CA4-96E5-97452CF9A7F1}" destId="{446301A8-ED7F-4E78-8077-275912139C05}" srcOrd="0" destOrd="0" parTransId="{9F85059D-EED4-44C3-8FF7-D0A45D4F5C03}" sibTransId="{31404B3A-79A4-4C59-93F4-2E44556D3CDB}"/>
    <dgm:cxn modelId="{07A459AF-EF09-433A-8C60-17F38366BB28}" srcId="{02F169A3-994F-4CA4-96E5-97452CF9A7F1}" destId="{75DEAC54-37E1-4C9D-9BCA-3A7439FC30FE}" srcOrd="4" destOrd="0" parTransId="{ED3597F5-F21F-496B-A436-FB2357A17A9E}" sibTransId="{9DF78E47-B100-4966-8DFF-DDAA0100EB7A}"/>
    <dgm:cxn modelId="{15E2F7EB-4B92-40EB-A186-64B9F8DF6AA1}" type="presOf" srcId="{02F169A3-994F-4CA4-96E5-97452CF9A7F1}" destId="{EB1209FE-7F27-4E14-8C2E-22F3DF986852}" srcOrd="0" destOrd="0" presId="urn:microsoft.com/office/officeart/2005/8/layout/hChevron3"/>
    <dgm:cxn modelId="{0E167BEE-88C2-4149-95EF-A0AFBCC56BB4}" type="presOf" srcId="{446301A8-ED7F-4E78-8077-275912139C05}" destId="{7175A4EC-3B24-40FB-93A3-B207D4B401A3}" srcOrd="0" destOrd="0" presId="urn:microsoft.com/office/officeart/2005/8/layout/hChevron3"/>
    <dgm:cxn modelId="{1775AD88-0672-4666-BAB0-E951615AAFBC}" type="presParOf" srcId="{EB1209FE-7F27-4E14-8C2E-22F3DF986852}" destId="{7175A4EC-3B24-40FB-93A3-B207D4B401A3}" srcOrd="0" destOrd="0" presId="urn:microsoft.com/office/officeart/2005/8/layout/hChevron3"/>
    <dgm:cxn modelId="{565F419F-3D93-403E-B847-A0D17D31C918}" type="presParOf" srcId="{EB1209FE-7F27-4E14-8C2E-22F3DF986852}" destId="{BE1558F8-005E-49AD-9F2B-772B57176E06}" srcOrd="1" destOrd="0" presId="urn:microsoft.com/office/officeart/2005/8/layout/hChevron3"/>
    <dgm:cxn modelId="{BE2F8260-8CED-4E22-AC6C-F1B2B4A005BC}" type="presParOf" srcId="{EB1209FE-7F27-4E14-8C2E-22F3DF986852}" destId="{A2C63A07-CD9F-40A7-8330-BCAEA232B8DA}" srcOrd="2" destOrd="0" presId="urn:microsoft.com/office/officeart/2005/8/layout/hChevron3"/>
    <dgm:cxn modelId="{7FB16AB6-5F2D-4C06-A9F4-BAE52AFEE4DE}" type="presParOf" srcId="{EB1209FE-7F27-4E14-8C2E-22F3DF986852}" destId="{F100EED1-637D-473A-8321-A273282E1E6A}" srcOrd="3" destOrd="0" presId="urn:microsoft.com/office/officeart/2005/8/layout/hChevron3"/>
    <dgm:cxn modelId="{8AC7CE78-4E67-4D41-9ACC-9ADE6D319351}" type="presParOf" srcId="{EB1209FE-7F27-4E14-8C2E-22F3DF986852}" destId="{F404437D-A1B4-4AD2-A610-9F1A17DFC22C}" srcOrd="4" destOrd="0" presId="urn:microsoft.com/office/officeart/2005/8/layout/hChevron3"/>
    <dgm:cxn modelId="{6739001B-0F8E-4775-AF37-50D9A959E686}" type="presParOf" srcId="{EB1209FE-7F27-4E14-8C2E-22F3DF986852}" destId="{A39C6B59-85B3-45A7-999A-07F1069B953B}" srcOrd="5" destOrd="0" presId="urn:microsoft.com/office/officeart/2005/8/layout/hChevron3"/>
    <dgm:cxn modelId="{A6C5B08E-5F00-4CE5-B37F-B9E7F7E32CE8}" type="presParOf" srcId="{EB1209FE-7F27-4E14-8C2E-22F3DF986852}" destId="{FB49EF4F-DBAA-45C9-8294-1B438078060D}" srcOrd="6" destOrd="0" presId="urn:microsoft.com/office/officeart/2005/8/layout/hChevron3"/>
    <dgm:cxn modelId="{0958B462-FC46-4266-B523-242CDF72A43D}" type="presParOf" srcId="{EB1209FE-7F27-4E14-8C2E-22F3DF986852}" destId="{2E11CDE2-58EB-4E3F-A022-1BE6BA2360BE}" srcOrd="7" destOrd="0" presId="urn:microsoft.com/office/officeart/2005/8/layout/hChevron3"/>
    <dgm:cxn modelId="{8FD37583-3919-426E-A55C-068581EAB09D}" type="presParOf" srcId="{EB1209FE-7F27-4E14-8C2E-22F3DF986852}" destId="{27470EFD-CEEB-44EC-A75A-B13AC67F5115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2F169A3-994F-4CA4-96E5-97452CF9A7F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46301A8-ED7F-4E78-8077-275912139C05}">
      <dgm:prSet phldrT="[Testo]"/>
      <dgm:spPr/>
      <dgm:t>
        <a:bodyPr/>
        <a:lstStyle/>
        <a:p>
          <a:r>
            <a:rPr lang="it-IT" dirty="0">
              <a:latin typeface="Roboto" panose="02000000000000000000" pitchFamily="2" charset="0"/>
              <a:ea typeface="Roboto" panose="02000000000000000000" pitchFamily="2" charset="0"/>
            </a:rPr>
            <a:t>Intro</a:t>
          </a:r>
        </a:p>
      </dgm:t>
    </dgm:pt>
    <dgm:pt modelId="{9F85059D-EED4-44C3-8FF7-D0A45D4F5C03}" type="parTrans" cxnId="{B3672BAD-7231-44A7-AD98-7BD4D2E8CA1E}">
      <dgm:prSet/>
      <dgm:spPr/>
      <dgm:t>
        <a:bodyPr/>
        <a:lstStyle/>
        <a:p>
          <a:endParaRPr lang="it-IT"/>
        </a:p>
      </dgm:t>
    </dgm:pt>
    <dgm:pt modelId="{31404B3A-79A4-4C59-93F4-2E44556D3CDB}" type="sibTrans" cxnId="{B3672BAD-7231-44A7-AD98-7BD4D2E8CA1E}">
      <dgm:prSet/>
      <dgm:spPr/>
      <dgm:t>
        <a:bodyPr/>
        <a:lstStyle/>
        <a:p>
          <a:endParaRPr lang="it-IT"/>
        </a:p>
      </dgm:t>
    </dgm:pt>
    <dgm:pt modelId="{3D789325-8366-4553-A4C0-C02A9CF0F1AA}">
      <dgm:prSet phldrT="[Testo]"/>
      <dgm:spPr/>
      <dgm:t>
        <a:bodyPr/>
        <a:lstStyle/>
        <a:p>
          <a:r>
            <a:rPr lang="it-IT" dirty="0" err="1"/>
            <a:t>Methodo</a:t>
          </a:r>
          <a:r>
            <a:rPr lang="it-IT" dirty="0"/>
            <a:t>.</a:t>
          </a:r>
        </a:p>
      </dgm:t>
    </dgm:pt>
    <dgm:pt modelId="{05B1D693-45F4-4853-9B9E-D00278225319}" type="parTrans" cxnId="{30245C3F-0CE2-400C-A20B-1661F19FC34B}">
      <dgm:prSet/>
      <dgm:spPr/>
      <dgm:t>
        <a:bodyPr/>
        <a:lstStyle/>
        <a:p>
          <a:endParaRPr lang="it-IT"/>
        </a:p>
      </dgm:t>
    </dgm:pt>
    <dgm:pt modelId="{B8F9E771-0AC1-420C-990F-B648B068A717}" type="sibTrans" cxnId="{30245C3F-0CE2-400C-A20B-1661F19FC34B}">
      <dgm:prSet/>
      <dgm:spPr/>
      <dgm:t>
        <a:bodyPr/>
        <a:lstStyle/>
        <a:p>
          <a:endParaRPr lang="it-IT"/>
        </a:p>
      </dgm:t>
    </dgm:pt>
    <dgm:pt modelId="{92EEEDD4-85AB-4E4B-B1E4-52EB1C86AF54}">
      <dgm:prSet phldrT="[Testo]"/>
      <dgm:spPr/>
      <dgm:t>
        <a:bodyPr/>
        <a:lstStyle/>
        <a:p>
          <a:r>
            <a:rPr lang="it-IT" dirty="0" err="1"/>
            <a:t>Résultats</a:t>
          </a:r>
          <a:endParaRPr lang="it-IT" dirty="0"/>
        </a:p>
      </dgm:t>
    </dgm:pt>
    <dgm:pt modelId="{22649B0E-CDA2-4BF7-A2EC-F864A77A7139}" type="parTrans" cxnId="{CFF69217-1D87-4A8C-919E-3827F1BF4C30}">
      <dgm:prSet/>
      <dgm:spPr/>
      <dgm:t>
        <a:bodyPr/>
        <a:lstStyle/>
        <a:p>
          <a:endParaRPr lang="it-IT"/>
        </a:p>
      </dgm:t>
    </dgm:pt>
    <dgm:pt modelId="{54D050C3-3533-4E2A-B36D-D3BA51B65B6A}" type="sibTrans" cxnId="{CFF69217-1D87-4A8C-919E-3827F1BF4C30}">
      <dgm:prSet/>
      <dgm:spPr/>
      <dgm:t>
        <a:bodyPr/>
        <a:lstStyle/>
        <a:p>
          <a:endParaRPr lang="it-IT"/>
        </a:p>
      </dgm:t>
    </dgm:pt>
    <dgm:pt modelId="{8D454871-913E-4B9F-A973-DB5CB8BD8BEA}">
      <dgm:prSet phldrT="[Testo]"/>
      <dgm:spPr/>
      <dgm:t>
        <a:bodyPr/>
        <a:lstStyle/>
        <a:p>
          <a:r>
            <a:rPr lang="it-IT" dirty="0" err="1"/>
            <a:t>Discussion</a:t>
          </a:r>
          <a:endParaRPr lang="it-IT" dirty="0"/>
        </a:p>
      </dgm:t>
    </dgm:pt>
    <dgm:pt modelId="{EA714446-FA7F-43CA-9D18-6A9B5EE89135}" type="parTrans" cxnId="{2EF46230-FB31-4EDB-B6CE-3D5FEAB5AEF6}">
      <dgm:prSet/>
      <dgm:spPr/>
      <dgm:t>
        <a:bodyPr/>
        <a:lstStyle/>
        <a:p>
          <a:endParaRPr lang="it-IT"/>
        </a:p>
      </dgm:t>
    </dgm:pt>
    <dgm:pt modelId="{1210CE54-9F84-413C-B25E-DEFF7308D27D}" type="sibTrans" cxnId="{2EF46230-FB31-4EDB-B6CE-3D5FEAB5AEF6}">
      <dgm:prSet/>
      <dgm:spPr/>
      <dgm:t>
        <a:bodyPr/>
        <a:lstStyle/>
        <a:p>
          <a:endParaRPr lang="it-IT"/>
        </a:p>
      </dgm:t>
    </dgm:pt>
    <dgm:pt modelId="{75DEAC54-37E1-4C9D-9BCA-3A7439FC30FE}">
      <dgm:prSet phldrT="[Tes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it-IT" dirty="0" err="1"/>
            <a:t>Conclusion</a:t>
          </a:r>
          <a:endParaRPr lang="it-IT" dirty="0"/>
        </a:p>
      </dgm:t>
    </dgm:pt>
    <dgm:pt modelId="{ED3597F5-F21F-496B-A436-FB2357A17A9E}" type="parTrans" cxnId="{07A459AF-EF09-433A-8C60-17F38366BB28}">
      <dgm:prSet/>
      <dgm:spPr/>
      <dgm:t>
        <a:bodyPr/>
        <a:lstStyle/>
        <a:p>
          <a:endParaRPr lang="it-IT"/>
        </a:p>
      </dgm:t>
    </dgm:pt>
    <dgm:pt modelId="{9DF78E47-B100-4966-8DFF-DDAA0100EB7A}" type="sibTrans" cxnId="{07A459AF-EF09-433A-8C60-17F38366BB28}">
      <dgm:prSet/>
      <dgm:spPr/>
      <dgm:t>
        <a:bodyPr/>
        <a:lstStyle/>
        <a:p>
          <a:endParaRPr lang="it-IT"/>
        </a:p>
      </dgm:t>
    </dgm:pt>
    <dgm:pt modelId="{EB1209FE-7F27-4E14-8C2E-22F3DF986852}" type="pres">
      <dgm:prSet presAssocID="{02F169A3-994F-4CA4-96E5-97452CF9A7F1}" presName="Name0" presStyleCnt="0">
        <dgm:presLayoutVars>
          <dgm:dir/>
          <dgm:resizeHandles val="exact"/>
        </dgm:presLayoutVars>
      </dgm:prSet>
      <dgm:spPr/>
    </dgm:pt>
    <dgm:pt modelId="{7175A4EC-3B24-40FB-93A3-B207D4B401A3}" type="pres">
      <dgm:prSet presAssocID="{446301A8-ED7F-4E78-8077-275912139C05}" presName="parTxOnly" presStyleLbl="node1" presStyleIdx="0" presStyleCnt="5">
        <dgm:presLayoutVars>
          <dgm:bulletEnabled val="1"/>
        </dgm:presLayoutVars>
      </dgm:prSet>
      <dgm:spPr/>
    </dgm:pt>
    <dgm:pt modelId="{BE1558F8-005E-49AD-9F2B-772B57176E06}" type="pres">
      <dgm:prSet presAssocID="{31404B3A-79A4-4C59-93F4-2E44556D3CDB}" presName="parSpace" presStyleCnt="0"/>
      <dgm:spPr/>
    </dgm:pt>
    <dgm:pt modelId="{A2C63A07-CD9F-40A7-8330-BCAEA232B8DA}" type="pres">
      <dgm:prSet presAssocID="{3D789325-8366-4553-A4C0-C02A9CF0F1AA}" presName="parTxOnly" presStyleLbl="node1" presStyleIdx="1" presStyleCnt="5">
        <dgm:presLayoutVars>
          <dgm:bulletEnabled val="1"/>
        </dgm:presLayoutVars>
      </dgm:prSet>
      <dgm:spPr/>
    </dgm:pt>
    <dgm:pt modelId="{F100EED1-637D-473A-8321-A273282E1E6A}" type="pres">
      <dgm:prSet presAssocID="{B8F9E771-0AC1-420C-990F-B648B068A717}" presName="parSpace" presStyleCnt="0"/>
      <dgm:spPr/>
    </dgm:pt>
    <dgm:pt modelId="{F404437D-A1B4-4AD2-A610-9F1A17DFC22C}" type="pres">
      <dgm:prSet presAssocID="{92EEEDD4-85AB-4E4B-B1E4-52EB1C86AF54}" presName="parTxOnly" presStyleLbl="node1" presStyleIdx="2" presStyleCnt="5">
        <dgm:presLayoutVars>
          <dgm:bulletEnabled val="1"/>
        </dgm:presLayoutVars>
      </dgm:prSet>
      <dgm:spPr/>
    </dgm:pt>
    <dgm:pt modelId="{A39C6B59-85B3-45A7-999A-07F1069B953B}" type="pres">
      <dgm:prSet presAssocID="{54D050C3-3533-4E2A-B36D-D3BA51B65B6A}" presName="parSpace" presStyleCnt="0"/>
      <dgm:spPr/>
    </dgm:pt>
    <dgm:pt modelId="{FB49EF4F-DBAA-45C9-8294-1B438078060D}" type="pres">
      <dgm:prSet presAssocID="{8D454871-913E-4B9F-A973-DB5CB8BD8BEA}" presName="parTxOnly" presStyleLbl="node1" presStyleIdx="3" presStyleCnt="5">
        <dgm:presLayoutVars>
          <dgm:bulletEnabled val="1"/>
        </dgm:presLayoutVars>
      </dgm:prSet>
      <dgm:spPr/>
    </dgm:pt>
    <dgm:pt modelId="{2E11CDE2-58EB-4E3F-A022-1BE6BA2360BE}" type="pres">
      <dgm:prSet presAssocID="{1210CE54-9F84-413C-B25E-DEFF7308D27D}" presName="parSpace" presStyleCnt="0"/>
      <dgm:spPr/>
    </dgm:pt>
    <dgm:pt modelId="{27470EFD-CEEB-44EC-A75A-B13AC67F5115}" type="pres">
      <dgm:prSet presAssocID="{75DEAC54-37E1-4C9D-9BCA-3A7439FC30FE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8682260E-DB89-4747-A073-85CE617C8CC2}" type="presOf" srcId="{92EEEDD4-85AB-4E4B-B1E4-52EB1C86AF54}" destId="{F404437D-A1B4-4AD2-A610-9F1A17DFC22C}" srcOrd="0" destOrd="0" presId="urn:microsoft.com/office/officeart/2005/8/layout/hChevron3"/>
    <dgm:cxn modelId="{CFF69217-1D87-4A8C-919E-3827F1BF4C30}" srcId="{02F169A3-994F-4CA4-96E5-97452CF9A7F1}" destId="{92EEEDD4-85AB-4E4B-B1E4-52EB1C86AF54}" srcOrd="2" destOrd="0" parTransId="{22649B0E-CDA2-4BF7-A2EC-F864A77A7139}" sibTransId="{54D050C3-3533-4E2A-B36D-D3BA51B65B6A}"/>
    <dgm:cxn modelId="{67F6ED2C-7E87-4EF2-9A53-D8AA2A102D53}" type="presOf" srcId="{75DEAC54-37E1-4C9D-9BCA-3A7439FC30FE}" destId="{27470EFD-CEEB-44EC-A75A-B13AC67F5115}" srcOrd="0" destOrd="0" presId="urn:microsoft.com/office/officeart/2005/8/layout/hChevron3"/>
    <dgm:cxn modelId="{2EF46230-FB31-4EDB-B6CE-3D5FEAB5AEF6}" srcId="{02F169A3-994F-4CA4-96E5-97452CF9A7F1}" destId="{8D454871-913E-4B9F-A973-DB5CB8BD8BEA}" srcOrd="3" destOrd="0" parTransId="{EA714446-FA7F-43CA-9D18-6A9B5EE89135}" sibTransId="{1210CE54-9F84-413C-B25E-DEFF7308D27D}"/>
    <dgm:cxn modelId="{30245C3F-0CE2-400C-A20B-1661F19FC34B}" srcId="{02F169A3-994F-4CA4-96E5-97452CF9A7F1}" destId="{3D789325-8366-4553-A4C0-C02A9CF0F1AA}" srcOrd="1" destOrd="0" parTransId="{05B1D693-45F4-4853-9B9E-D00278225319}" sibTransId="{B8F9E771-0AC1-420C-990F-B648B068A717}"/>
    <dgm:cxn modelId="{F9F9BA7C-BE7E-47E6-A025-24B8E409C2F9}" type="presOf" srcId="{3D789325-8366-4553-A4C0-C02A9CF0F1AA}" destId="{A2C63A07-CD9F-40A7-8330-BCAEA232B8DA}" srcOrd="0" destOrd="0" presId="urn:microsoft.com/office/officeart/2005/8/layout/hChevron3"/>
    <dgm:cxn modelId="{CDDE76A6-F36B-4998-8331-16E5B5CFED98}" type="presOf" srcId="{8D454871-913E-4B9F-A973-DB5CB8BD8BEA}" destId="{FB49EF4F-DBAA-45C9-8294-1B438078060D}" srcOrd="0" destOrd="0" presId="urn:microsoft.com/office/officeart/2005/8/layout/hChevron3"/>
    <dgm:cxn modelId="{B3672BAD-7231-44A7-AD98-7BD4D2E8CA1E}" srcId="{02F169A3-994F-4CA4-96E5-97452CF9A7F1}" destId="{446301A8-ED7F-4E78-8077-275912139C05}" srcOrd="0" destOrd="0" parTransId="{9F85059D-EED4-44C3-8FF7-D0A45D4F5C03}" sibTransId="{31404B3A-79A4-4C59-93F4-2E44556D3CDB}"/>
    <dgm:cxn modelId="{07A459AF-EF09-433A-8C60-17F38366BB28}" srcId="{02F169A3-994F-4CA4-96E5-97452CF9A7F1}" destId="{75DEAC54-37E1-4C9D-9BCA-3A7439FC30FE}" srcOrd="4" destOrd="0" parTransId="{ED3597F5-F21F-496B-A436-FB2357A17A9E}" sibTransId="{9DF78E47-B100-4966-8DFF-DDAA0100EB7A}"/>
    <dgm:cxn modelId="{15E2F7EB-4B92-40EB-A186-64B9F8DF6AA1}" type="presOf" srcId="{02F169A3-994F-4CA4-96E5-97452CF9A7F1}" destId="{EB1209FE-7F27-4E14-8C2E-22F3DF986852}" srcOrd="0" destOrd="0" presId="urn:microsoft.com/office/officeart/2005/8/layout/hChevron3"/>
    <dgm:cxn modelId="{0E167BEE-88C2-4149-95EF-A0AFBCC56BB4}" type="presOf" srcId="{446301A8-ED7F-4E78-8077-275912139C05}" destId="{7175A4EC-3B24-40FB-93A3-B207D4B401A3}" srcOrd="0" destOrd="0" presId="urn:microsoft.com/office/officeart/2005/8/layout/hChevron3"/>
    <dgm:cxn modelId="{1775AD88-0672-4666-BAB0-E951615AAFBC}" type="presParOf" srcId="{EB1209FE-7F27-4E14-8C2E-22F3DF986852}" destId="{7175A4EC-3B24-40FB-93A3-B207D4B401A3}" srcOrd="0" destOrd="0" presId="urn:microsoft.com/office/officeart/2005/8/layout/hChevron3"/>
    <dgm:cxn modelId="{565F419F-3D93-403E-B847-A0D17D31C918}" type="presParOf" srcId="{EB1209FE-7F27-4E14-8C2E-22F3DF986852}" destId="{BE1558F8-005E-49AD-9F2B-772B57176E06}" srcOrd="1" destOrd="0" presId="urn:microsoft.com/office/officeart/2005/8/layout/hChevron3"/>
    <dgm:cxn modelId="{BE2F8260-8CED-4E22-AC6C-F1B2B4A005BC}" type="presParOf" srcId="{EB1209FE-7F27-4E14-8C2E-22F3DF986852}" destId="{A2C63A07-CD9F-40A7-8330-BCAEA232B8DA}" srcOrd="2" destOrd="0" presId="urn:microsoft.com/office/officeart/2005/8/layout/hChevron3"/>
    <dgm:cxn modelId="{7FB16AB6-5F2D-4C06-A9F4-BAE52AFEE4DE}" type="presParOf" srcId="{EB1209FE-7F27-4E14-8C2E-22F3DF986852}" destId="{F100EED1-637D-473A-8321-A273282E1E6A}" srcOrd="3" destOrd="0" presId="urn:microsoft.com/office/officeart/2005/8/layout/hChevron3"/>
    <dgm:cxn modelId="{8AC7CE78-4E67-4D41-9ACC-9ADE6D319351}" type="presParOf" srcId="{EB1209FE-7F27-4E14-8C2E-22F3DF986852}" destId="{F404437D-A1B4-4AD2-A610-9F1A17DFC22C}" srcOrd="4" destOrd="0" presId="urn:microsoft.com/office/officeart/2005/8/layout/hChevron3"/>
    <dgm:cxn modelId="{6739001B-0F8E-4775-AF37-50D9A959E686}" type="presParOf" srcId="{EB1209FE-7F27-4E14-8C2E-22F3DF986852}" destId="{A39C6B59-85B3-45A7-999A-07F1069B953B}" srcOrd="5" destOrd="0" presId="urn:microsoft.com/office/officeart/2005/8/layout/hChevron3"/>
    <dgm:cxn modelId="{A6C5B08E-5F00-4CE5-B37F-B9E7F7E32CE8}" type="presParOf" srcId="{EB1209FE-7F27-4E14-8C2E-22F3DF986852}" destId="{FB49EF4F-DBAA-45C9-8294-1B438078060D}" srcOrd="6" destOrd="0" presId="urn:microsoft.com/office/officeart/2005/8/layout/hChevron3"/>
    <dgm:cxn modelId="{0958B462-FC46-4266-B523-242CDF72A43D}" type="presParOf" srcId="{EB1209FE-7F27-4E14-8C2E-22F3DF986852}" destId="{2E11CDE2-58EB-4E3F-A022-1BE6BA2360BE}" srcOrd="7" destOrd="0" presId="urn:microsoft.com/office/officeart/2005/8/layout/hChevron3"/>
    <dgm:cxn modelId="{8FD37583-3919-426E-A55C-068581EAB09D}" type="presParOf" srcId="{EB1209FE-7F27-4E14-8C2E-22F3DF986852}" destId="{27470EFD-CEEB-44EC-A75A-B13AC67F5115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5A4EC-3B24-40FB-93A3-B207D4B401A3}">
      <dsp:nvSpPr>
        <dsp:cNvPr id="0" name=""/>
        <dsp:cNvSpPr/>
      </dsp:nvSpPr>
      <dsp:spPr>
        <a:xfrm>
          <a:off x="1488" y="0"/>
          <a:ext cx="2902148" cy="544355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0" kern="1200" dirty="0">
              <a:latin typeface="Roboto" panose="02000000000000000000" pitchFamily="2" charset="0"/>
              <a:ea typeface="Roboto" panose="02000000000000000000" pitchFamily="2" charset="0"/>
            </a:rPr>
            <a:t>Intro</a:t>
          </a:r>
        </a:p>
      </dsp:txBody>
      <dsp:txXfrm>
        <a:off x="1488" y="0"/>
        <a:ext cx="2766059" cy="544355"/>
      </dsp:txXfrm>
    </dsp:sp>
    <dsp:sp modelId="{A2C63A07-CD9F-40A7-8330-BCAEA232B8DA}">
      <dsp:nvSpPr>
        <dsp:cNvPr id="0" name=""/>
        <dsp:cNvSpPr/>
      </dsp:nvSpPr>
      <dsp:spPr>
        <a:xfrm>
          <a:off x="2323207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>
              <a:latin typeface="Roboto" panose="02000000000000000000" pitchFamily="2" charset="0"/>
              <a:ea typeface="Roboto" panose="02000000000000000000" pitchFamily="2" charset="0"/>
            </a:rPr>
            <a:t>Methodo</a:t>
          </a:r>
          <a:r>
            <a:rPr lang="it-IT" sz="2800" kern="1200" dirty="0">
              <a:latin typeface="Roboto" panose="02000000000000000000" pitchFamily="2" charset="0"/>
              <a:ea typeface="Roboto" panose="02000000000000000000" pitchFamily="2" charset="0"/>
            </a:rPr>
            <a:t>.</a:t>
          </a:r>
        </a:p>
      </dsp:txBody>
      <dsp:txXfrm>
        <a:off x="2595385" y="0"/>
        <a:ext cx="2357793" cy="544355"/>
      </dsp:txXfrm>
    </dsp:sp>
    <dsp:sp modelId="{F404437D-A1B4-4AD2-A610-9F1A17DFC22C}">
      <dsp:nvSpPr>
        <dsp:cNvPr id="0" name=""/>
        <dsp:cNvSpPr/>
      </dsp:nvSpPr>
      <dsp:spPr>
        <a:xfrm>
          <a:off x="4644925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>
              <a:latin typeface="Roboto" panose="02000000000000000000" pitchFamily="2" charset="0"/>
              <a:ea typeface="Roboto" panose="02000000000000000000" pitchFamily="2" charset="0"/>
            </a:rPr>
            <a:t>Résultats</a:t>
          </a:r>
          <a:endParaRPr lang="it-IT" sz="28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4917103" y="0"/>
        <a:ext cx="2357793" cy="544355"/>
      </dsp:txXfrm>
    </dsp:sp>
    <dsp:sp modelId="{FB49EF4F-DBAA-45C9-8294-1B438078060D}">
      <dsp:nvSpPr>
        <dsp:cNvPr id="0" name=""/>
        <dsp:cNvSpPr/>
      </dsp:nvSpPr>
      <dsp:spPr>
        <a:xfrm>
          <a:off x="6966644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>
              <a:latin typeface="Roboto" panose="02000000000000000000" pitchFamily="2" charset="0"/>
              <a:ea typeface="Roboto" panose="02000000000000000000" pitchFamily="2" charset="0"/>
            </a:rPr>
            <a:t>Discussion</a:t>
          </a:r>
          <a:endParaRPr lang="it-IT" sz="28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7238822" y="0"/>
        <a:ext cx="2357793" cy="544355"/>
      </dsp:txXfrm>
    </dsp:sp>
    <dsp:sp modelId="{27470EFD-CEEB-44EC-A75A-B13AC67F5115}">
      <dsp:nvSpPr>
        <dsp:cNvPr id="0" name=""/>
        <dsp:cNvSpPr/>
      </dsp:nvSpPr>
      <dsp:spPr>
        <a:xfrm>
          <a:off x="9288363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>
              <a:latin typeface="Roboto" panose="02000000000000000000" pitchFamily="2" charset="0"/>
              <a:ea typeface="Roboto" panose="02000000000000000000" pitchFamily="2" charset="0"/>
            </a:rPr>
            <a:t>Conclusion</a:t>
          </a:r>
          <a:endParaRPr lang="it-IT" sz="28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9560541" y="0"/>
        <a:ext cx="2357793" cy="5443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5A4EC-3B24-40FB-93A3-B207D4B401A3}">
      <dsp:nvSpPr>
        <dsp:cNvPr id="0" name=""/>
        <dsp:cNvSpPr/>
      </dsp:nvSpPr>
      <dsp:spPr>
        <a:xfrm>
          <a:off x="1488" y="0"/>
          <a:ext cx="2902148" cy="544355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0" kern="1200" dirty="0">
              <a:latin typeface="Roboto" panose="02000000000000000000" pitchFamily="2" charset="0"/>
              <a:ea typeface="Roboto" panose="02000000000000000000" pitchFamily="2" charset="0"/>
            </a:rPr>
            <a:t>Intro</a:t>
          </a:r>
        </a:p>
      </dsp:txBody>
      <dsp:txXfrm>
        <a:off x="1488" y="0"/>
        <a:ext cx="2766059" cy="544355"/>
      </dsp:txXfrm>
    </dsp:sp>
    <dsp:sp modelId="{A2C63A07-CD9F-40A7-8330-BCAEA232B8DA}">
      <dsp:nvSpPr>
        <dsp:cNvPr id="0" name=""/>
        <dsp:cNvSpPr/>
      </dsp:nvSpPr>
      <dsp:spPr>
        <a:xfrm>
          <a:off x="2323207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>
              <a:latin typeface="Roboto" panose="02000000000000000000" pitchFamily="2" charset="0"/>
              <a:ea typeface="Roboto" panose="02000000000000000000" pitchFamily="2" charset="0"/>
            </a:rPr>
            <a:t>Methodo</a:t>
          </a:r>
          <a:r>
            <a:rPr lang="it-IT" sz="2800" kern="1200" dirty="0">
              <a:latin typeface="Roboto" panose="02000000000000000000" pitchFamily="2" charset="0"/>
              <a:ea typeface="Roboto" panose="02000000000000000000" pitchFamily="2" charset="0"/>
            </a:rPr>
            <a:t>.</a:t>
          </a:r>
        </a:p>
      </dsp:txBody>
      <dsp:txXfrm>
        <a:off x="2595385" y="0"/>
        <a:ext cx="2357793" cy="544355"/>
      </dsp:txXfrm>
    </dsp:sp>
    <dsp:sp modelId="{F404437D-A1B4-4AD2-A610-9F1A17DFC22C}">
      <dsp:nvSpPr>
        <dsp:cNvPr id="0" name=""/>
        <dsp:cNvSpPr/>
      </dsp:nvSpPr>
      <dsp:spPr>
        <a:xfrm>
          <a:off x="4644925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>
              <a:latin typeface="Roboto" panose="02000000000000000000" pitchFamily="2" charset="0"/>
              <a:ea typeface="Roboto" panose="02000000000000000000" pitchFamily="2" charset="0"/>
            </a:rPr>
            <a:t>Résultats</a:t>
          </a:r>
          <a:endParaRPr lang="it-IT" sz="28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4917103" y="0"/>
        <a:ext cx="2357793" cy="544355"/>
      </dsp:txXfrm>
    </dsp:sp>
    <dsp:sp modelId="{FB49EF4F-DBAA-45C9-8294-1B438078060D}">
      <dsp:nvSpPr>
        <dsp:cNvPr id="0" name=""/>
        <dsp:cNvSpPr/>
      </dsp:nvSpPr>
      <dsp:spPr>
        <a:xfrm>
          <a:off x="6966644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>
              <a:latin typeface="Roboto" panose="02000000000000000000" pitchFamily="2" charset="0"/>
              <a:ea typeface="Roboto" panose="02000000000000000000" pitchFamily="2" charset="0"/>
            </a:rPr>
            <a:t>Discussion</a:t>
          </a:r>
          <a:endParaRPr lang="it-IT" sz="28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7238822" y="0"/>
        <a:ext cx="2357793" cy="544355"/>
      </dsp:txXfrm>
    </dsp:sp>
    <dsp:sp modelId="{27470EFD-CEEB-44EC-A75A-B13AC67F5115}">
      <dsp:nvSpPr>
        <dsp:cNvPr id="0" name=""/>
        <dsp:cNvSpPr/>
      </dsp:nvSpPr>
      <dsp:spPr>
        <a:xfrm>
          <a:off x="9288363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>
              <a:latin typeface="Roboto" panose="02000000000000000000" pitchFamily="2" charset="0"/>
              <a:ea typeface="Roboto" panose="02000000000000000000" pitchFamily="2" charset="0"/>
            </a:rPr>
            <a:t>Conclusion</a:t>
          </a:r>
          <a:endParaRPr lang="it-IT" sz="28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9560541" y="0"/>
        <a:ext cx="2357793" cy="5443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5A4EC-3B24-40FB-93A3-B207D4B401A3}">
      <dsp:nvSpPr>
        <dsp:cNvPr id="0" name=""/>
        <dsp:cNvSpPr/>
      </dsp:nvSpPr>
      <dsp:spPr>
        <a:xfrm>
          <a:off x="1488" y="0"/>
          <a:ext cx="2902148" cy="544355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latin typeface="Roboto" panose="02000000000000000000" pitchFamily="2" charset="0"/>
              <a:ea typeface="Roboto" panose="02000000000000000000" pitchFamily="2" charset="0"/>
            </a:rPr>
            <a:t>Intro</a:t>
          </a:r>
        </a:p>
      </dsp:txBody>
      <dsp:txXfrm>
        <a:off x="1488" y="0"/>
        <a:ext cx="2766059" cy="544355"/>
      </dsp:txXfrm>
    </dsp:sp>
    <dsp:sp modelId="{A2C63A07-CD9F-40A7-8330-BCAEA232B8DA}">
      <dsp:nvSpPr>
        <dsp:cNvPr id="0" name=""/>
        <dsp:cNvSpPr/>
      </dsp:nvSpPr>
      <dsp:spPr>
        <a:xfrm>
          <a:off x="2323207" y="0"/>
          <a:ext cx="2902148" cy="544355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/>
            <a:t>Methodo</a:t>
          </a:r>
          <a:r>
            <a:rPr lang="it-IT" sz="2800" kern="1200" dirty="0"/>
            <a:t>.</a:t>
          </a:r>
        </a:p>
      </dsp:txBody>
      <dsp:txXfrm>
        <a:off x="2595385" y="0"/>
        <a:ext cx="2357793" cy="544355"/>
      </dsp:txXfrm>
    </dsp:sp>
    <dsp:sp modelId="{F404437D-A1B4-4AD2-A610-9F1A17DFC22C}">
      <dsp:nvSpPr>
        <dsp:cNvPr id="0" name=""/>
        <dsp:cNvSpPr/>
      </dsp:nvSpPr>
      <dsp:spPr>
        <a:xfrm>
          <a:off x="4644925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/>
            <a:t>Résultats</a:t>
          </a:r>
          <a:endParaRPr lang="it-IT" sz="2800" kern="1200" dirty="0"/>
        </a:p>
      </dsp:txBody>
      <dsp:txXfrm>
        <a:off x="4917103" y="0"/>
        <a:ext cx="2357793" cy="544355"/>
      </dsp:txXfrm>
    </dsp:sp>
    <dsp:sp modelId="{FB49EF4F-DBAA-45C9-8294-1B438078060D}">
      <dsp:nvSpPr>
        <dsp:cNvPr id="0" name=""/>
        <dsp:cNvSpPr/>
      </dsp:nvSpPr>
      <dsp:spPr>
        <a:xfrm>
          <a:off x="6966644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/>
            <a:t>Discussion</a:t>
          </a:r>
          <a:endParaRPr lang="it-IT" sz="2800" kern="1200" dirty="0"/>
        </a:p>
      </dsp:txBody>
      <dsp:txXfrm>
        <a:off x="7238822" y="0"/>
        <a:ext cx="2357793" cy="544355"/>
      </dsp:txXfrm>
    </dsp:sp>
    <dsp:sp modelId="{27470EFD-CEEB-44EC-A75A-B13AC67F5115}">
      <dsp:nvSpPr>
        <dsp:cNvPr id="0" name=""/>
        <dsp:cNvSpPr/>
      </dsp:nvSpPr>
      <dsp:spPr>
        <a:xfrm>
          <a:off x="9288363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/>
            <a:t>Conclusion</a:t>
          </a:r>
          <a:endParaRPr lang="it-IT" sz="2800" kern="1200" dirty="0"/>
        </a:p>
      </dsp:txBody>
      <dsp:txXfrm>
        <a:off x="9560541" y="0"/>
        <a:ext cx="2357793" cy="5443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5A4EC-3B24-40FB-93A3-B207D4B401A3}">
      <dsp:nvSpPr>
        <dsp:cNvPr id="0" name=""/>
        <dsp:cNvSpPr/>
      </dsp:nvSpPr>
      <dsp:spPr>
        <a:xfrm>
          <a:off x="1488" y="0"/>
          <a:ext cx="2902148" cy="5443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latin typeface="Roboto" panose="02000000000000000000" pitchFamily="2" charset="0"/>
              <a:ea typeface="Roboto" panose="02000000000000000000" pitchFamily="2" charset="0"/>
            </a:rPr>
            <a:t>Intro</a:t>
          </a:r>
        </a:p>
      </dsp:txBody>
      <dsp:txXfrm>
        <a:off x="1488" y="0"/>
        <a:ext cx="2766059" cy="544355"/>
      </dsp:txXfrm>
    </dsp:sp>
    <dsp:sp modelId="{A2C63A07-CD9F-40A7-8330-BCAEA232B8DA}">
      <dsp:nvSpPr>
        <dsp:cNvPr id="0" name=""/>
        <dsp:cNvSpPr/>
      </dsp:nvSpPr>
      <dsp:spPr>
        <a:xfrm>
          <a:off x="2323207" y="0"/>
          <a:ext cx="2902148" cy="544355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/>
            <a:t>Methodo</a:t>
          </a:r>
          <a:r>
            <a:rPr lang="it-IT" sz="2800" kern="1200" dirty="0"/>
            <a:t>.</a:t>
          </a:r>
        </a:p>
      </dsp:txBody>
      <dsp:txXfrm>
        <a:off x="2595385" y="0"/>
        <a:ext cx="2357793" cy="544355"/>
      </dsp:txXfrm>
    </dsp:sp>
    <dsp:sp modelId="{F404437D-A1B4-4AD2-A610-9F1A17DFC22C}">
      <dsp:nvSpPr>
        <dsp:cNvPr id="0" name=""/>
        <dsp:cNvSpPr/>
      </dsp:nvSpPr>
      <dsp:spPr>
        <a:xfrm>
          <a:off x="4644925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/>
            <a:t>Résultats</a:t>
          </a:r>
          <a:endParaRPr lang="it-IT" sz="2800" kern="1200" dirty="0"/>
        </a:p>
      </dsp:txBody>
      <dsp:txXfrm>
        <a:off x="4917103" y="0"/>
        <a:ext cx="2357793" cy="544355"/>
      </dsp:txXfrm>
    </dsp:sp>
    <dsp:sp modelId="{FB49EF4F-DBAA-45C9-8294-1B438078060D}">
      <dsp:nvSpPr>
        <dsp:cNvPr id="0" name=""/>
        <dsp:cNvSpPr/>
      </dsp:nvSpPr>
      <dsp:spPr>
        <a:xfrm>
          <a:off x="6966644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/>
            <a:t>Discussion</a:t>
          </a:r>
          <a:endParaRPr lang="it-IT" sz="2800" kern="1200" dirty="0"/>
        </a:p>
      </dsp:txBody>
      <dsp:txXfrm>
        <a:off x="7238822" y="0"/>
        <a:ext cx="2357793" cy="544355"/>
      </dsp:txXfrm>
    </dsp:sp>
    <dsp:sp modelId="{27470EFD-CEEB-44EC-A75A-B13AC67F5115}">
      <dsp:nvSpPr>
        <dsp:cNvPr id="0" name=""/>
        <dsp:cNvSpPr/>
      </dsp:nvSpPr>
      <dsp:spPr>
        <a:xfrm>
          <a:off x="9288363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/>
            <a:t>Conclusion</a:t>
          </a:r>
          <a:endParaRPr lang="it-IT" sz="2800" kern="1200" dirty="0"/>
        </a:p>
      </dsp:txBody>
      <dsp:txXfrm>
        <a:off x="9560541" y="0"/>
        <a:ext cx="2357793" cy="5443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5A4EC-3B24-40FB-93A3-B207D4B401A3}">
      <dsp:nvSpPr>
        <dsp:cNvPr id="0" name=""/>
        <dsp:cNvSpPr/>
      </dsp:nvSpPr>
      <dsp:spPr>
        <a:xfrm>
          <a:off x="1488" y="0"/>
          <a:ext cx="2902148" cy="5443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latin typeface="Roboto" panose="02000000000000000000" pitchFamily="2" charset="0"/>
              <a:ea typeface="Roboto" panose="02000000000000000000" pitchFamily="2" charset="0"/>
            </a:rPr>
            <a:t>Intro</a:t>
          </a:r>
        </a:p>
      </dsp:txBody>
      <dsp:txXfrm>
        <a:off x="1488" y="0"/>
        <a:ext cx="2766059" cy="544355"/>
      </dsp:txXfrm>
    </dsp:sp>
    <dsp:sp modelId="{A2C63A07-CD9F-40A7-8330-BCAEA232B8DA}">
      <dsp:nvSpPr>
        <dsp:cNvPr id="0" name=""/>
        <dsp:cNvSpPr/>
      </dsp:nvSpPr>
      <dsp:spPr>
        <a:xfrm>
          <a:off x="2323207" y="0"/>
          <a:ext cx="2902148" cy="544355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/>
            <a:t>Methodo</a:t>
          </a:r>
          <a:r>
            <a:rPr lang="it-IT" sz="2800" kern="1200" dirty="0"/>
            <a:t>.</a:t>
          </a:r>
        </a:p>
      </dsp:txBody>
      <dsp:txXfrm>
        <a:off x="2595385" y="0"/>
        <a:ext cx="2357793" cy="544355"/>
      </dsp:txXfrm>
    </dsp:sp>
    <dsp:sp modelId="{F404437D-A1B4-4AD2-A610-9F1A17DFC22C}">
      <dsp:nvSpPr>
        <dsp:cNvPr id="0" name=""/>
        <dsp:cNvSpPr/>
      </dsp:nvSpPr>
      <dsp:spPr>
        <a:xfrm>
          <a:off x="4644925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/>
            <a:t>Résultats</a:t>
          </a:r>
          <a:endParaRPr lang="it-IT" sz="2800" kern="1200" dirty="0"/>
        </a:p>
      </dsp:txBody>
      <dsp:txXfrm>
        <a:off x="4917103" y="0"/>
        <a:ext cx="2357793" cy="544355"/>
      </dsp:txXfrm>
    </dsp:sp>
    <dsp:sp modelId="{FB49EF4F-DBAA-45C9-8294-1B438078060D}">
      <dsp:nvSpPr>
        <dsp:cNvPr id="0" name=""/>
        <dsp:cNvSpPr/>
      </dsp:nvSpPr>
      <dsp:spPr>
        <a:xfrm>
          <a:off x="6966644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/>
            <a:t>Discussion</a:t>
          </a:r>
          <a:endParaRPr lang="it-IT" sz="2800" kern="1200" dirty="0"/>
        </a:p>
      </dsp:txBody>
      <dsp:txXfrm>
        <a:off x="7238822" y="0"/>
        <a:ext cx="2357793" cy="544355"/>
      </dsp:txXfrm>
    </dsp:sp>
    <dsp:sp modelId="{27470EFD-CEEB-44EC-A75A-B13AC67F5115}">
      <dsp:nvSpPr>
        <dsp:cNvPr id="0" name=""/>
        <dsp:cNvSpPr/>
      </dsp:nvSpPr>
      <dsp:spPr>
        <a:xfrm>
          <a:off x="9288363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/>
            <a:t>Conclusion</a:t>
          </a:r>
          <a:endParaRPr lang="it-IT" sz="2800" kern="1200" dirty="0"/>
        </a:p>
      </dsp:txBody>
      <dsp:txXfrm>
        <a:off x="9560541" y="0"/>
        <a:ext cx="2357793" cy="5443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5A4EC-3B24-40FB-93A3-B207D4B401A3}">
      <dsp:nvSpPr>
        <dsp:cNvPr id="0" name=""/>
        <dsp:cNvSpPr/>
      </dsp:nvSpPr>
      <dsp:spPr>
        <a:xfrm>
          <a:off x="1488" y="0"/>
          <a:ext cx="2902148" cy="5443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latin typeface="Roboto" panose="02000000000000000000" pitchFamily="2" charset="0"/>
              <a:ea typeface="Roboto" panose="02000000000000000000" pitchFamily="2" charset="0"/>
            </a:rPr>
            <a:t>Intro</a:t>
          </a:r>
        </a:p>
      </dsp:txBody>
      <dsp:txXfrm>
        <a:off x="1488" y="0"/>
        <a:ext cx="2766059" cy="544355"/>
      </dsp:txXfrm>
    </dsp:sp>
    <dsp:sp modelId="{A2C63A07-CD9F-40A7-8330-BCAEA232B8DA}">
      <dsp:nvSpPr>
        <dsp:cNvPr id="0" name=""/>
        <dsp:cNvSpPr/>
      </dsp:nvSpPr>
      <dsp:spPr>
        <a:xfrm>
          <a:off x="2323207" y="0"/>
          <a:ext cx="2902148" cy="544355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>
              <a:latin typeface="Roboto" panose="02000000000000000000" pitchFamily="2" charset="0"/>
              <a:ea typeface="Roboto" panose="02000000000000000000" pitchFamily="2" charset="0"/>
            </a:rPr>
            <a:t>Methodo</a:t>
          </a:r>
          <a:r>
            <a:rPr lang="it-IT" sz="2800" kern="1200" dirty="0">
              <a:latin typeface="Roboto" panose="02000000000000000000" pitchFamily="2" charset="0"/>
              <a:ea typeface="Roboto" panose="02000000000000000000" pitchFamily="2" charset="0"/>
            </a:rPr>
            <a:t>.</a:t>
          </a:r>
        </a:p>
      </dsp:txBody>
      <dsp:txXfrm>
        <a:off x="2595385" y="0"/>
        <a:ext cx="2357793" cy="544355"/>
      </dsp:txXfrm>
    </dsp:sp>
    <dsp:sp modelId="{F404437D-A1B4-4AD2-A610-9F1A17DFC22C}">
      <dsp:nvSpPr>
        <dsp:cNvPr id="0" name=""/>
        <dsp:cNvSpPr/>
      </dsp:nvSpPr>
      <dsp:spPr>
        <a:xfrm>
          <a:off x="4644925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>
              <a:latin typeface="Roboto" panose="02000000000000000000" pitchFamily="2" charset="0"/>
              <a:ea typeface="Roboto" panose="02000000000000000000" pitchFamily="2" charset="0"/>
            </a:rPr>
            <a:t>Résultats</a:t>
          </a:r>
          <a:endParaRPr lang="it-IT" sz="28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4917103" y="0"/>
        <a:ext cx="2357793" cy="544355"/>
      </dsp:txXfrm>
    </dsp:sp>
    <dsp:sp modelId="{FB49EF4F-DBAA-45C9-8294-1B438078060D}">
      <dsp:nvSpPr>
        <dsp:cNvPr id="0" name=""/>
        <dsp:cNvSpPr/>
      </dsp:nvSpPr>
      <dsp:spPr>
        <a:xfrm>
          <a:off x="6966644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>
              <a:latin typeface="Roboto" panose="02000000000000000000" pitchFamily="2" charset="0"/>
              <a:ea typeface="Roboto" panose="02000000000000000000" pitchFamily="2" charset="0"/>
            </a:rPr>
            <a:t>Discussion</a:t>
          </a:r>
          <a:endParaRPr lang="it-IT" sz="28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7238822" y="0"/>
        <a:ext cx="2357793" cy="544355"/>
      </dsp:txXfrm>
    </dsp:sp>
    <dsp:sp modelId="{27470EFD-CEEB-44EC-A75A-B13AC67F5115}">
      <dsp:nvSpPr>
        <dsp:cNvPr id="0" name=""/>
        <dsp:cNvSpPr/>
      </dsp:nvSpPr>
      <dsp:spPr>
        <a:xfrm>
          <a:off x="9288363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>
              <a:latin typeface="Roboto" panose="02000000000000000000" pitchFamily="2" charset="0"/>
              <a:ea typeface="Roboto" panose="02000000000000000000" pitchFamily="2" charset="0"/>
            </a:rPr>
            <a:t>Conclusion</a:t>
          </a:r>
          <a:endParaRPr lang="it-IT" sz="28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9560541" y="0"/>
        <a:ext cx="2357793" cy="54435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5A4EC-3B24-40FB-93A3-B207D4B401A3}">
      <dsp:nvSpPr>
        <dsp:cNvPr id="0" name=""/>
        <dsp:cNvSpPr/>
      </dsp:nvSpPr>
      <dsp:spPr>
        <a:xfrm>
          <a:off x="1488" y="0"/>
          <a:ext cx="2902148" cy="5443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latin typeface="Roboto" panose="02000000000000000000" pitchFamily="2" charset="0"/>
              <a:ea typeface="Roboto" panose="02000000000000000000" pitchFamily="2" charset="0"/>
            </a:rPr>
            <a:t>Intro</a:t>
          </a:r>
        </a:p>
      </dsp:txBody>
      <dsp:txXfrm>
        <a:off x="1488" y="0"/>
        <a:ext cx="2766059" cy="544355"/>
      </dsp:txXfrm>
    </dsp:sp>
    <dsp:sp modelId="{A2C63A07-CD9F-40A7-8330-BCAEA232B8DA}">
      <dsp:nvSpPr>
        <dsp:cNvPr id="0" name=""/>
        <dsp:cNvSpPr/>
      </dsp:nvSpPr>
      <dsp:spPr>
        <a:xfrm>
          <a:off x="2323207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/>
            <a:t>Methodo</a:t>
          </a:r>
          <a:r>
            <a:rPr lang="it-IT" sz="2800" kern="1200" dirty="0"/>
            <a:t>.</a:t>
          </a:r>
        </a:p>
      </dsp:txBody>
      <dsp:txXfrm>
        <a:off x="2595385" y="0"/>
        <a:ext cx="2357793" cy="544355"/>
      </dsp:txXfrm>
    </dsp:sp>
    <dsp:sp modelId="{F404437D-A1B4-4AD2-A610-9F1A17DFC22C}">
      <dsp:nvSpPr>
        <dsp:cNvPr id="0" name=""/>
        <dsp:cNvSpPr/>
      </dsp:nvSpPr>
      <dsp:spPr>
        <a:xfrm>
          <a:off x="4644925" y="0"/>
          <a:ext cx="2902148" cy="544355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/>
            <a:t>Résultats</a:t>
          </a:r>
          <a:endParaRPr lang="it-IT" sz="2800" kern="1200" dirty="0"/>
        </a:p>
      </dsp:txBody>
      <dsp:txXfrm>
        <a:off x="4917103" y="0"/>
        <a:ext cx="2357793" cy="544355"/>
      </dsp:txXfrm>
    </dsp:sp>
    <dsp:sp modelId="{FB49EF4F-DBAA-45C9-8294-1B438078060D}">
      <dsp:nvSpPr>
        <dsp:cNvPr id="0" name=""/>
        <dsp:cNvSpPr/>
      </dsp:nvSpPr>
      <dsp:spPr>
        <a:xfrm>
          <a:off x="6966644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/>
            <a:t>Discussion</a:t>
          </a:r>
          <a:endParaRPr lang="it-IT" sz="2800" kern="1200" dirty="0"/>
        </a:p>
      </dsp:txBody>
      <dsp:txXfrm>
        <a:off x="7238822" y="0"/>
        <a:ext cx="2357793" cy="544355"/>
      </dsp:txXfrm>
    </dsp:sp>
    <dsp:sp modelId="{27470EFD-CEEB-44EC-A75A-B13AC67F5115}">
      <dsp:nvSpPr>
        <dsp:cNvPr id="0" name=""/>
        <dsp:cNvSpPr/>
      </dsp:nvSpPr>
      <dsp:spPr>
        <a:xfrm>
          <a:off x="9288363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/>
            <a:t>Conclusion</a:t>
          </a:r>
          <a:endParaRPr lang="it-IT" sz="2800" kern="1200" dirty="0"/>
        </a:p>
      </dsp:txBody>
      <dsp:txXfrm>
        <a:off x="9560541" y="0"/>
        <a:ext cx="2357793" cy="54435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5A4EC-3B24-40FB-93A3-B207D4B401A3}">
      <dsp:nvSpPr>
        <dsp:cNvPr id="0" name=""/>
        <dsp:cNvSpPr/>
      </dsp:nvSpPr>
      <dsp:spPr>
        <a:xfrm>
          <a:off x="1488" y="0"/>
          <a:ext cx="2902148" cy="5443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latin typeface="Roboto" panose="02000000000000000000" pitchFamily="2" charset="0"/>
              <a:ea typeface="Roboto" panose="02000000000000000000" pitchFamily="2" charset="0"/>
            </a:rPr>
            <a:t>Intro</a:t>
          </a:r>
        </a:p>
      </dsp:txBody>
      <dsp:txXfrm>
        <a:off x="1488" y="0"/>
        <a:ext cx="2766059" cy="544355"/>
      </dsp:txXfrm>
    </dsp:sp>
    <dsp:sp modelId="{A2C63A07-CD9F-40A7-8330-BCAEA232B8DA}">
      <dsp:nvSpPr>
        <dsp:cNvPr id="0" name=""/>
        <dsp:cNvSpPr/>
      </dsp:nvSpPr>
      <dsp:spPr>
        <a:xfrm>
          <a:off x="2323207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/>
            <a:t>Methodo</a:t>
          </a:r>
          <a:r>
            <a:rPr lang="it-IT" sz="2800" kern="1200" dirty="0"/>
            <a:t>.</a:t>
          </a:r>
        </a:p>
      </dsp:txBody>
      <dsp:txXfrm>
        <a:off x="2595385" y="0"/>
        <a:ext cx="2357793" cy="544355"/>
      </dsp:txXfrm>
    </dsp:sp>
    <dsp:sp modelId="{F404437D-A1B4-4AD2-A610-9F1A17DFC22C}">
      <dsp:nvSpPr>
        <dsp:cNvPr id="0" name=""/>
        <dsp:cNvSpPr/>
      </dsp:nvSpPr>
      <dsp:spPr>
        <a:xfrm>
          <a:off x="4644925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/>
            <a:t>Résultats</a:t>
          </a:r>
          <a:endParaRPr lang="it-IT" sz="2800" kern="1200" dirty="0"/>
        </a:p>
      </dsp:txBody>
      <dsp:txXfrm>
        <a:off x="4917103" y="0"/>
        <a:ext cx="2357793" cy="544355"/>
      </dsp:txXfrm>
    </dsp:sp>
    <dsp:sp modelId="{FB49EF4F-DBAA-45C9-8294-1B438078060D}">
      <dsp:nvSpPr>
        <dsp:cNvPr id="0" name=""/>
        <dsp:cNvSpPr/>
      </dsp:nvSpPr>
      <dsp:spPr>
        <a:xfrm>
          <a:off x="6966644" y="0"/>
          <a:ext cx="2902148" cy="544355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/>
            <a:t>Discussion</a:t>
          </a:r>
          <a:endParaRPr lang="it-IT" sz="2800" kern="1200" dirty="0"/>
        </a:p>
      </dsp:txBody>
      <dsp:txXfrm>
        <a:off x="7238822" y="0"/>
        <a:ext cx="2357793" cy="544355"/>
      </dsp:txXfrm>
    </dsp:sp>
    <dsp:sp modelId="{27470EFD-CEEB-44EC-A75A-B13AC67F5115}">
      <dsp:nvSpPr>
        <dsp:cNvPr id="0" name=""/>
        <dsp:cNvSpPr/>
      </dsp:nvSpPr>
      <dsp:spPr>
        <a:xfrm>
          <a:off x="9288363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/>
            <a:t>Conclusion</a:t>
          </a:r>
          <a:endParaRPr lang="it-IT" sz="2800" kern="1200" dirty="0"/>
        </a:p>
      </dsp:txBody>
      <dsp:txXfrm>
        <a:off x="9560541" y="0"/>
        <a:ext cx="2357793" cy="54435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5A4EC-3B24-40FB-93A3-B207D4B401A3}">
      <dsp:nvSpPr>
        <dsp:cNvPr id="0" name=""/>
        <dsp:cNvSpPr/>
      </dsp:nvSpPr>
      <dsp:spPr>
        <a:xfrm>
          <a:off x="1488" y="0"/>
          <a:ext cx="2902148" cy="5443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latin typeface="Roboto" panose="02000000000000000000" pitchFamily="2" charset="0"/>
              <a:ea typeface="Roboto" panose="02000000000000000000" pitchFamily="2" charset="0"/>
            </a:rPr>
            <a:t>Intro</a:t>
          </a:r>
        </a:p>
      </dsp:txBody>
      <dsp:txXfrm>
        <a:off x="1488" y="0"/>
        <a:ext cx="2766059" cy="544355"/>
      </dsp:txXfrm>
    </dsp:sp>
    <dsp:sp modelId="{A2C63A07-CD9F-40A7-8330-BCAEA232B8DA}">
      <dsp:nvSpPr>
        <dsp:cNvPr id="0" name=""/>
        <dsp:cNvSpPr/>
      </dsp:nvSpPr>
      <dsp:spPr>
        <a:xfrm>
          <a:off x="2323207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/>
            <a:t>Methodo</a:t>
          </a:r>
          <a:r>
            <a:rPr lang="it-IT" sz="2800" kern="1200" dirty="0"/>
            <a:t>.</a:t>
          </a:r>
        </a:p>
      </dsp:txBody>
      <dsp:txXfrm>
        <a:off x="2595385" y="0"/>
        <a:ext cx="2357793" cy="544355"/>
      </dsp:txXfrm>
    </dsp:sp>
    <dsp:sp modelId="{F404437D-A1B4-4AD2-A610-9F1A17DFC22C}">
      <dsp:nvSpPr>
        <dsp:cNvPr id="0" name=""/>
        <dsp:cNvSpPr/>
      </dsp:nvSpPr>
      <dsp:spPr>
        <a:xfrm>
          <a:off x="4644925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/>
            <a:t>Résultats</a:t>
          </a:r>
          <a:endParaRPr lang="it-IT" sz="2800" kern="1200" dirty="0"/>
        </a:p>
      </dsp:txBody>
      <dsp:txXfrm>
        <a:off x="4917103" y="0"/>
        <a:ext cx="2357793" cy="544355"/>
      </dsp:txXfrm>
    </dsp:sp>
    <dsp:sp modelId="{FB49EF4F-DBAA-45C9-8294-1B438078060D}">
      <dsp:nvSpPr>
        <dsp:cNvPr id="0" name=""/>
        <dsp:cNvSpPr/>
      </dsp:nvSpPr>
      <dsp:spPr>
        <a:xfrm>
          <a:off x="6966644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/>
            <a:t>Discussion</a:t>
          </a:r>
          <a:endParaRPr lang="it-IT" sz="2800" kern="1200" dirty="0"/>
        </a:p>
      </dsp:txBody>
      <dsp:txXfrm>
        <a:off x="7238822" y="0"/>
        <a:ext cx="2357793" cy="544355"/>
      </dsp:txXfrm>
    </dsp:sp>
    <dsp:sp modelId="{27470EFD-CEEB-44EC-A75A-B13AC67F5115}">
      <dsp:nvSpPr>
        <dsp:cNvPr id="0" name=""/>
        <dsp:cNvSpPr/>
      </dsp:nvSpPr>
      <dsp:spPr>
        <a:xfrm>
          <a:off x="9288363" y="0"/>
          <a:ext cx="2902148" cy="544355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/>
            <a:t>Conclusion</a:t>
          </a:r>
          <a:endParaRPr lang="it-IT" sz="2800" kern="1200" dirty="0"/>
        </a:p>
      </dsp:txBody>
      <dsp:txXfrm>
        <a:off x="9560541" y="0"/>
        <a:ext cx="2357793" cy="544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6F955-25EA-4F90-B99D-7BDF15AA1216}" type="datetimeFigureOut">
              <a:rPr lang="it-IT" smtClean="0"/>
              <a:t>24/09/2023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1407F-8740-488D-B818-A4EDEFED28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6400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Bien que le risque d'IAS soit généralement faible, les IAS sont fréquentes en raison du volume élevé d'interventions chirurgicales effectuées.</a:t>
            </a:r>
          </a:p>
          <a:p>
            <a:pPr algn="l"/>
            <a:endParaRPr lang="fr-FR" b="0" i="0" dirty="0">
              <a:solidFill>
                <a:srgbClr val="CECAC3"/>
              </a:solidFill>
              <a:effectLst/>
              <a:latin typeface="Söhne"/>
            </a:endParaRPr>
          </a:p>
          <a:p>
            <a:pPr algn="l"/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Les IAS surviennent chez 2 % à 5 % des patients subissant une chirurgie en hospitalisation, et les taux sont généralement plus élevés pour des procédures complexes comme la chirurgie de la colonne vertébrale.</a:t>
            </a:r>
          </a:p>
          <a:p>
            <a:pPr algn="l"/>
            <a:endParaRPr lang="fr-FR" b="0" i="0" dirty="0">
              <a:solidFill>
                <a:srgbClr val="CECAC3"/>
              </a:solidFill>
              <a:effectLst/>
              <a:latin typeface="Söhne"/>
            </a:endParaRPr>
          </a:p>
          <a:p>
            <a:pPr algn="l"/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Chaque IAS est associée à environ 7 à 11 jours d'hospitalisation postopératoire supplémentaires. </a:t>
            </a:r>
          </a:p>
          <a:p>
            <a:pPr algn="l"/>
            <a:endParaRPr lang="fr-FR" b="0" i="0" dirty="0">
              <a:solidFill>
                <a:srgbClr val="CECAC3"/>
              </a:solidFill>
              <a:effectLst/>
              <a:latin typeface="Söhne"/>
            </a:endParaRPr>
          </a:p>
          <a:p>
            <a:pPr algn="l"/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Les patients chirurgicaux qui développent une IAS ont un risque de mortalité entre deux et onze fois plus élevé que les patients sans IAS ; </a:t>
            </a:r>
          </a:p>
          <a:p>
            <a:pPr algn="l"/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77 % des décès chez les patients avec IAS sont directement attribuables à l'IAS.</a:t>
            </a:r>
          </a:p>
          <a:p>
            <a:pPr algn="l"/>
            <a:endParaRPr lang="fr-FR" b="0" i="0" dirty="0">
              <a:solidFill>
                <a:srgbClr val="CECAC3"/>
              </a:solidFill>
              <a:effectLst/>
              <a:latin typeface="Söhne"/>
            </a:endParaRPr>
          </a:p>
          <a:p>
            <a:pPr algn="l"/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Il en résulte qu'il est important de suivre ces événements, qui sont un indicateur de la qualité des soins et un levier possible pour réduire les coûts, la morbidité et la mortalité.</a:t>
            </a:r>
          </a:p>
          <a:p>
            <a:pPr algn="l"/>
            <a:endParaRPr lang="fr-FR" b="0" i="0" dirty="0">
              <a:solidFill>
                <a:srgbClr val="CECAC3"/>
              </a:solidFill>
              <a:effectLst/>
              <a:latin typeface="Söhne"/>
            </a:endParaRPr>
          </a:p>
          <a:p>
            <a:pPr algn="l"/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Oggi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la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sorveglianza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delle ISO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del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rachis si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svolge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manualmente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con un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infermiere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che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dedica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un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pomeriggio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alla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settimana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al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compito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. Visita le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unità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di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ortopedia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ed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interagendo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con il personale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tiene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traccia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di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quali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pazienti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hanno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avuto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un ISO. Non è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uno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screening efficiente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ed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oltre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al tempo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che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l’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infermiere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ci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dedica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,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bisogna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fatturare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anche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quello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che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gli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altri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professionisti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della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salute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dedicano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lui.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1407F-8740-488D-B818-A4EDEFED28C5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4951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Il en résulte qu'il est important de suivre ces événements, qui sont un indicateur de la qualité des soins et un levier possible pour réduire les coûts, la morbidité et la mortalité.</a:t>
            </a:r>
          </a:p>
          <a:p>
            <a:pPr algn="l"/>
            <a:endParaRPr lang="fr-FR" b="0" i="0" dirty="0">
              <a:solidFill>
                <a:srgbClr val="CECAC3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Spiegare</a:t>
            </a:r>
            <a:r>
              <a:rPr lang="fr-FR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dirty="0" err="1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qual’è</a:t>
            </a:r>
            <a:r>
              <a:rPr lang="fr-FR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la </a:t>
            </a:r>
            <a:r>
              <a:rPr lang="fr-FR" dirty="0" err="1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situazione</a:t>
            </a:r>
            <a:r>
              <a:rPr lang="fr-FR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dirty="0" err="1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oggi</a:t>
            </a:r>
            <a:r>
              <a:rPr lang="fr-FR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dirty="0" err="1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quindi</a:t>
            </a:r>
            <a:r>
              <a:rPr lang="fr-FR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dirty="0" err="1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perchè</a:t>
            </a:r>
            <a:r>
              <a:rPr lang="fr-FR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dirty="0" err="1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cambiarla</a:t>
            </a:r>
            <a:endParaRPr lang="fr-FR" b="0" i="0" dirty="0">
              <a:solidFill>
                <a:srgbClr val="CECAC3"/>
              </a:solidFill>
              <a:effectLst/>
              <a:latin typeface="Söhne"/>
            </a:endParaRPr>
          </a:p>
          <a:p>
            <a:pPr algn="l"/>
            <a:endParaRPr lang="fr-FR" b="0" i="0" dirty="0">
              <a:solidFill>
                <a:srgbClr val="CECAC3"/>
              </a:solidFill>
              <a:effectLst/>
              <a:latin typeface="Söhne"/>
            </a:endParaRPr>
          </a:p>
          <a:p>
            <a:pPr algn="l"/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Oggi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la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sorveglianza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delle ISO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del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rachis si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svolge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manualmente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con un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infermiere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che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dedica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un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pomeriggio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alla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settimana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al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compito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. Visita le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unità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di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ortopedia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ed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interagendo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con il personale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tiene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traccia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di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quali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pazienti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hanno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avuto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un ISO. Non è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uno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screening efficiente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ed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oltre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al tempo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che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l’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infermiere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ci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dedica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,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bisogna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fatturare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anche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quello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che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gli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altri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professionisti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della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salute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dedicano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lui.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1407F-8740-488D-B818-A4EDEFED28C5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5363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utiliser l'Entrepôt de Données du CHU de Rouen pour améliorer l’exhaustivité et réduire la charge de travail associée à la surveillance des infections du site opératoire (ISO) du rachis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b="0" i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Complémentarité avec le Travail Humain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: </a:t>
            </a:r>
            <a:r>
              <a:rPr lang="fr-FR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EDSaN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n'est pas conçu pour remplacer le jugement clinique, mais pour fournir une interface permettant un accès rapide à des informations pertinentes, facilitant ainsi le travail de surveillance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b="0" i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Migliorare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l’</a:t>
            </a:r>
            <a:r>
              <a:rPr lang="fr-FR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esaustività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del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lavoro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svolto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visto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che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al </a:t>
            </a:r>
            <a:r>
              <a:rPr lang="fr-FR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momento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soltanto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certi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servizi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sono </a:t>
            </a:r>
            <a:r>
              <a:rPr lang="fr-FR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seguiti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Ridurre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il </a:t>
            </a:r>
            <a:r>
              <a:rPr lang="fr-FR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carico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di </a:t>
            </a:r>
            <a:r>
              <a:rPr lang="fr-FR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lavoro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associato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1407F-8740-488D-B818-A4EDEFED28C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4456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Superficielles ou </a:t>
            </a:r>
            <a:r>
              <a:rPr lang="fr-FR" sz="1200" b="1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Incisionnelles</a:t>
            </a:r>
            <a:r>
              <a:rPr lang="fr-FR" sz="1200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: Infection touchant seulement la peau et le tissu sous-cutané de l'incision.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Profondes ou </a:t>
            </a:r>
            <a:r>
              <a:rPr lang="fr-FR" sz="1200" b="1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Incisionnelles</a:t>
            </a:r>
            <a:r>
              <a:rPr lang="fr-FR" sz="1200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Profondes</a:t>
            </a:r>
            <a:r>
              <a:rPr lang="fr-FR" sz="1200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: Infection touchant les tissus profonds, comme la fascia et les couches musculaires.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Organes/Espace</a:t>
            </a:r>
            <a:r>
              <a:rPr lang="fr-FR" sz="1200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: Infection affectant une partie de l'anatomie autre que l'incision, qui a été ouverte ou manipulée pendant l'opération.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EDSaN</a:t>
            </a:r>
            <a:r>
              <a:rPr lang="fr-FR" sz="12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: Description de l'Entrepôt de Données de Santé utilisé et de ses capacités d'extraction de données.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Types de Données : Explication de l'utilisation de données à la fois structurées et non structurées, telles que les codes CIM-10 et les actes CCAM.</a:t>
            </a:r>
          </a:p>
          <a:p>
            <a:pPr algn="l">
              <a:lnSpc>
                <a:spcPct val="150000"/>
              </a:lnSpc>
            </a:pPr>
            <a:r>
              <a:rPr lang="fr-FR" sz="120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EDSaN</a:t>
            </a:r>
            <a:r>
              <a:rPr lang="fr-FR" sz="12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Consult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Description de l'interface utilisateur qui permet une révision manuelle efficace des données.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1407F-8740-488D-B818-A4EDEFED28C5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1783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Précision et Rappel</a:t>
            </a:r>
            <a:r>
              <a:rPr lang="fr-F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: Explication de l'importance de ces deux métriques dans le contexte de la recherche d'information.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Échantillon Aléatoire</a:t>
            </a:r>
            <a:r>
              <a:rPr lang="fr-F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: Détail de la méthode utilisée pour sélectionner un échantillon aléatoire de 300 patients pour l'évaluation des performances.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1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Limitations et Biais</a:t>
            </a:r>
            <a:r>
              <a:rPr lang="fr-F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: Discussion sur la manière dont l'absence d'une liste complète de patients avec ISO pourrait influencer les résultats</a:t>
            </a:r>
          </a:p>
          <a:p>
            <a:endParaRPr lang="it-IT" dirty="0"/>
          </a:p>
          <a:p>
            <a:r>
              <a:rPr lang="it-IT" dirty="0" err="1"/>
              <a:t>Echantillonage</a:t>
            </a:r>
            <a:r>
              <a:rPr lang="it-IT" dirty="0"/>
              <a:t> </a:t>
            </a:r>
            <a:r>
              <a:rPr lang="it-IT" dirty="0" err="1"/>
              <a:t>aleatoire</a:t>
            </a:r>
            <a:r>
              <a:rPr lang="it-IT" dirty="0"/>
              <a:t> di 300 dossier da rivedere, tra quelli trovati dall’algoritmo</a:t>
            </a:r>
          </a:p>
          <a:p>
            <a:r>
              <a:rPr lang="it-IT" dirty="0"/>
              <a:t>Calcolo di varie metriche classiche sensibilità </a:t>
            </a:r>
            <a:r>
              <a:rPr lang="it-IT" dirty="0" err="1"/>
              <a:t>etc</a:t>
            </a:r>
            <a:endParaRPr lang="it-IT" dirty="0"/>
          </a:p>
          <a:p>
            <a:r>
              <a:rPr lang="it-IT" dirty="0"/>
              <a:t>Misura del tempo dedicato alla review dei dossier e comparazione con il tempo dedicato attualmente alla </a:t>
            </a:r>
            <a:r>
              <a:rPr lang="it-IT" dirty="0" err="1"/>
              <a:t>surveillance</a:t>
            </a:r>
            <a:r>
              <a:rPr lang="it-IT" dirty="0"/>
              <a:t>: stima al ribasso di tempo e $ risparmiabili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1407F-8740-488D-B818-A4EDEFED28C5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806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b="1" i="0" dirty="0">
                <a:effectLst/>
                <a:latin typeface="Söhne"/>
              </a:rPr>
              <a:t>Diapositive : Résultats - Aperçu et Principales Métriques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En 2020, 652 patients ont subi une chirurgie spinale avec une prévalence de SSI de 12,11%.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Sensibilité de l'algorithme : 82%, Spécificité : 98%, Score F1 : 0,841.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Temps moyen par cas via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EDSaN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Consult : 5,75 minutes.</a:t>
            </a:r>
          </a:p>
          <a:p>
            <a:pPr algn="l"/>
            <a:endParaRPr lang="fr-FR" b="1" i="0" dirty="0">
              <a:effectLst/>
              <a:latin typeface="Söhne"/>
            </a:endParaRPr>
          </a:p>
          <a:p>
            <a:pPr algn="l"/>
            <a:endParaRPr lang="fr-FR" b="1" i="0" dirty="0">
              <a:effectLst/>
              <a:latin typeface="Söhne"/>
            </a:endParaRPr>
          </a:p>
          <a:p>
            <a:pPr algn="l"/>
            <a:r>
              <a:rPr lang="fr-FR" b="1" i="0" dirty="0">
                <a:effectLst/>
                <a:latin typeface="Söhne"/>
              </a:rPr>
              <a:t>Diapositive : Gains d'efficacité et Implications Économiques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Gain de temps estimé : environ 6 811 minutes par an, soit environ 64,5% du temps actuellement alloué à cette tâche.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Calcul : </a:t>
            </a:r>
            <a:br>
              <a:rPr lang="fr-FR" b="0" i="0" dirty="0">
                <a:solidFill>
                  <a:srgbClr val="CECAC3"/>
                </a:solidFill>
                <a:effectLst/>
                <a:latin typeface="Söhne"/>
              </a:rPr>
            </a:br>
            <a:r>
              <a:rPr lang="fr-FR" b="0" i="0" dirty="0">
                <a:solidFill>
                  <a:srgbClr val="CECAC3"/>
                </a:solidFill>
                <a:effectLst/>
                <a:latin typeface="KaTeX_Main"/>
              </a:rPr>
              <a:t>10560 m/y − 3749 m/y = 6811 m/y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ECAC3"/>
                </a:solidFill>
                <a:effectLst/>
                <a:latin typeface="KaTeX_Main"/>
              </a:rPr>
              <a:t>6811/10560 = 64.5%</a:t>
            </a:r>
            <a:endParaRPr lang="fr-FR" b="0" i="0" dirty="0">
              <a:solidFill>
                <a:srgbClr val="CECAC3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Économies financières estimées : environ 2 090 € par an par infirmière.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Calcul : </a:t>
            </a:r>
            <a:r>
              <a:rPr lang="fr-FR" b="0" i="0" dirty="0">
                <a:solidFill>
                  <a:srgbClr val="CECAC3"/>
                </a:solidFill>
                <a:effectLst/>
                <a:latin typeface="KaTeX_Main"/>
              </a:rPr>
              <a:t>32400 € × 0,645 = 2090 €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CECAC3"/>
              </a:solidFill>
              <a:effectLst/>
              <a:latin typeface="KaTeX_Main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fr-FR" b="0" i="0" dirty="0" err="1">
                <a:solidFill>
                  <a:srgbClr val="CECAC3"/>
                </a:solidFill>
                <a:effectLst/>
                <a:latin typeface="KaTeX_Main"/>
              </a:rPr>
              <a:t>Questo</a:t>
            </a:r>
            <a:r>
              <a:rPr lang="fr-FR" b="0" i="0" dirty="0">
                <a:solidFill>
                  <a:srgbClr val="CECAC3"/>
                </a:solidFill>
                <a:effectLst/>
                <a:latin typeface="KaTeX_Main"/>
              </a:rPr>
              <a:t> senza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KaTeX_Main"/>
              </a:rPr>
              <a:t>contare</a:t>
            </a:r>
            <a:r>
              <a:rPr lang="fr-FR" b="0" i="0" dirty="0">
                <a:solidFill>
                  <a:srgbClr val="CECAC3"/>
                </a:solidFill>
                <a:effectLst/>
                <a:latin typeface="KaTeX_Main"/>
              </a:rPr>
              <a:t> il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KaTeX_Main"/>
              </a:rPr>
              <a:t>guadagno</a:t>
            </a:r>
            <a:r>
              <a:rPr lang="fr-FR" b="0" i="0" dirty="0">
                <a:solidFill>
                  <a:srgbClr val="CECAC3"/>
                </a:solidFill>
                <a:effectLst/>
                <a:latin typeface="KaTeX_Main"/>
              </a:rPr>
              <a:t> in tempo/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KaTeX_Main"/>
              </a:rPr>
              <a:t>denaro</a:t>
            </a:r>
            <a:r>
              <a:rPr lang="fr-FR" b="0" i="0" dirty="0">
                <a:solidFill>
                  <a:srgbClr val="CECAC3"/>
                </a:solidFill>
                <a:effectLst/>
                <a:latin typeface="KaTeX_Main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KaTeX_Main"/>
              </a:rPr>
              <a:t>dovuto</a:t>
            </a:r>
            <a:r>
              <a:rPr lang="fr-FR" b="0" i="0" dirty="0">
                <a:solidFill>
                  <a:srgbClr val="CECAC3"/>
                </a:solidFill>
                <a:effectLst/>
                <a:latin typeface="KaTeX_Main"/>
              </a:rPr>
              <a:t> al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KaTeX_Main"/>
              </a:rPr>
              <a:t>fatto</a:t>
            </a:r>
            <a:r>
              <a:rPr lang="fr-FR" b="0" i="0" dirty="0">
                <a:solidFill>
                  <a:srgbClr val="CECAC3"/>
                </a:solidFill>
                <a:effectLst/>
                <a:latin typeface="KaTeX_Main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KaTeX_Main"/>
              </a:rPr>
              <a:t>che</a:t>
            </a:r>
            <a:r>
              <a:rPr lang="fr-FR" b="0" i="0" dirty="0">
                <a:solidFill>
                  <a:srgbClr val="CECAC3"/>
                </a:solidFill>
                <a:effectLst/>
                <a:latin typeface="KaTeX_Main"/>
              </a:rPr>
              <a:t> non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KaTeX_Main"/>
              </a:rPr>
              <a:t>vai</a:t>
            </a:r>
            <a:r>
              <a:rPr lang="fr-FR" b="0" i="0" dirty="0">
                <a:solidFill>
                  <a:srgbClr val="CECAC3"/>
                </a:solidFill>
                <a:effectLst/>
                <a:latin typeface="KaTeX_Main"/>
              </a:rPr>
              <a:t> a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KaTeX_Main"/>
              </a:rPr>
              <a:t>disturbare</a:t>
            </a:r>
            <a:r>
              <a:rPr lang="fr-FR" b="0" i="0" dirty="0">
                <a:solidFill>
                  <a:srgbClr val="CECAC3"/>
                </a:solidFill>
                <a:effectLst/>
                <a:latin typeface="KaTeX_Main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KaTeX_Main"/>
              </a:rPr>
              <a:t>altro</a:t>
            </a:r>
            <a:r>
              <a:rPr lang="fr-FR" b="0" i="0" dirty="0">
                <a:solidFill>
                  <a:srgbClr val="CECAC3"/>
                </a:solidFill>
                <a:effectLst/>
                <a:latin typeface="KaTeX_Main"/>
              </a:rPr>
              <a:t> personale per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KaTeX_Main"/>
              </a:rPr>
              <a:t>chiedere</a:t>
            </a:r>
            <a:r>
              <a:rPr lang="fr-FR" b="0" i="0" dirty="0">
                <a:solidFill>
                  <a:srgbClr val="CECAC3"/>
                </a:solidFill>
                <a:effectLst/>
                <a:latin typeface="KaTeX_Main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KaTeX_Main"/>
              </a:rPr>
              <a:t>cose</a:t>
            </a:r>
            <a:endParaRPr lang="fr-FR" b="0" i="0" dirty="0">
              <a:solidFill>
                <a:srgbClr val="CECAC3"/>
              </a:solidFill>
              <a:effectLst/>
              <a:latin typeface="Söhne"/>
            </a:endParaRPr>
          </a:p>
          <a:p>
            <a:endParaRPr lang="it-IT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CECAC3"/>
                </a:solidFill>
                <a:effectLst/>
                <a:latin typeface="Söhne"/>
              </a:rPr>
              <a:t>Nel 2020, l'algoritmo ha identificato 652 pazienti sottoposti a chirurgia spinale.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CECAC3"/>
                </a:solidFill>
                <a:effectLst/>
                <a:latin typeface="Söhne"/>
              </a:rPr>
              <a:t>Di questi, 79 sono stati riammessi in ospedale per infezioni postoperatorie, con una prevalenza delle SSI stimata al ~12%.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CECAC3"/>
                </a:solidFill>
                <a:effectLst/>
                <a:latin typeface="Söhne"/>
              </a:rPr>
              <a:t>Figura: Cronologia degli interventi chirurgici e degli eventi infettivi.</a:t>
            </a:r>
          </a:p>
          <a:p>
            <a:pPr algn="l"/>
            <a:endParaRPr lang="it-IT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CECAC3"/>
                </a:solidFill>
                <a:effectLst/>
                <a:latin typeface="Söhne"/>
              </a:rPr>
              <a:t>77 delle 79 infezioni identificate soddisfano i criteri di tempo e di impianto materiale come stipulato nella definizione di SSI.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CECAC3"/>
                </a:solidFill>
                <a:effectLst/>
                <a:latin typeface="Söhne"/>
              </a:rPr>
              <a:t>Le infezioni si sono manifestate in media dopo un ritardo di 19,1 giorni.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CECAC3"/>
                </a:solidFill>
                <a:effectLst/>
                <a:latin typeface="Söhne"/>
              </a:rPr>
              <a:t>Tabella: Misure di dispersione sull'insorgenza dell'infezione.</a:t>
            </a:r>
          </a:p>
          <a:p>
            <a:pPr algn="l"/>
            <a:endParaRPr lang="it-IT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CECAC3"/>
                </a:solidFill>
                <a:effectLst/>
                <a:latin typeface="Söhne"/>
              </a:rPr>
              <a:t>Un campione rappresentativo di 300 casi è stato selezionato per la revisione manuale.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CECAC3"/>
                </a:solidFill>
                <a:effectLst/>
                <a:latin typeface="Söhne"/>
              </a:rPr>
              <a:t>Tabella: Risultati della classificazione.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CECAC3"/>
                </a:solidFill>
                <a:effectLst/>
                <a:latin typeface="Söhne"/>
              </a:rPr>
              <a:t>Tabella: Metriche di valutazione (Sensibilità, Specificità, F1-score, ecc.)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it-IT" b="0" i="0" dirty="0">
              <a:solidFill>
                <a:srgbClr val="CECAC3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CECAC3"/>
                </a:solidFill>
                <a:effectLst/>
                <a:latin typeface="Söhne"/>
              </a:rPr>
              <a:t>Tempo medio per caso tramite </a:t>
            </a:r>
            <a:r>
              <a:rPr lang="it-IT" b="0" i="0" dirty="0" err="1">
                <a:solidFill>
                  <a:srgbClr val="CECAC3"/>
                </a:solidFill>
                <a:effectLst/>
                <a:latin typeface="Söhne"/>
              </a:rPr>
              <a:t>EDSaN</a:t>
            </a:r>
            <a:r>
              <a:rPr lang="it-IT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it-IT" b="0" i="0" dirty="0" err="1">
                <a:solidFill>
                  <a:srgbClr val="CECAC3"/>
                </a:solidFill>
                <a:effectLst/>
                <a:latin typeface="Söhne"/>
              </a:rPr>
              <a:t>Consult</a:t>
            </a:r>
            <a:r>
              <a:rPr lang="it-IT" b="0" i="0" dirty="0">
                <a:solidFill>
                  <a:srgbClr val="CECAC3"/>
                </a:solidFill>
                <a:effectLst/>
                <a:latin typeface="Söhne"/>
              </a:rPr>
              <a:t>: 5,75 minuti.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CECAC3"/>
                </a:solidFill>
                <a:effectLst/>
                <a:latin typeface="Söhne"/>
              </a:rPr>
              <a:t>Risparmio di tempo potenziale: circa 6.811 minuti all'anno.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CECAC3"/>
                </a:solidFill>
                <a:effectLst/>
                <a:latin typeface="Söhne"/>
              </a:rPr>
              <a:t>Risparmio finanziario stimato: circa €2.090 all'anno per infermiere.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1407F-8740-488D-B818-A4EDEFED28C5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6933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b="1" i="0" dirty="0">
                <a:effectLst/>
                <a:latin typeface="Söhne"/>
              </a:rPr>
              <a:t>Diapositive : Limitations et Défis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Sensibilité plus faible due à des notes cliniques vagues et à une réticence à documenter les complications.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Absence d’un gold standard.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"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Unknown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Unknowns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" : si les patients ne reviennent pas à l'hôpital, les cas ne seront jamais capturés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CECAC3"/>
              </a:solidFill>
              <a:effectLst/>
              <a:latin typeface="Söhne"/>
            </a:endParaRPr>
          </a:p>
          <a:p>
            <a:pPr algn="l"/>
            <a:r>
              <a:rPr lang="fr-FR" b="1" i="0" dirty="0">
                <a:effectLst/>
                <a:latin typeface="Söhne"/>
              </a:rPr>
              <a:t>Diapositive : Interprétation des Résultats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L'algorithme présente un bon équilibre entre sensibilité et spécificité, suggérant une application robuste et fiable pour le suivi des SSI.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Les gains d'efficacité en temps et en coûts sont substantiels, ce qui permet une meilleure allocation des ressources humaines.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L’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algoritmo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estende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la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sorveglianza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a tutti i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servizi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mentre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adesso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solo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ortopedia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e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neurologia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sono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sorvegliati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allorché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questi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pazienti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sono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presi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in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carico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anche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altrove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e la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sorveglianza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attuale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ignora la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pediatria</a:t>
            </a:r>
            <a:endParaRPr lang="fr-FR" b="0" i="0" dirty="0">
              <a:solidFill>
                <a:srgbClr val="CECAC3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CECAC3"/>
              </a:solidFill>
              <a:effectLst/>
              <a:latin typeface="Söhne"/>
            </a:endParaRPr>
          </a:p>
          <a:p>
            <a:pPr algn="l"/>
            <a:r>
              <a:rPr lang="fr-FR" b="1" i="0" dirty="0">
                <a:effectLst/>
                <a:latin typeface="Söhne"/>
              </a:rPr>
              <a:t>Diapositive : Implications et Directions Futures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Possibilité d'adapter l'algorithme pour d'autres types de chirurgies et complications.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Création d'une boucle de rétroaction plus transparente et immédiate, qui pourrait être instrumentale pour améliorer les procédures chirurgicales et les soins postopératoires.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1407F-8740-488D-B818-A4EDEFED28C5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9596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b="1" i="0" dirty="0">
                <a:effectLst/>
                <a:latin typeface="Söhne"/>
              </a:rPr>
              <a:t>Diapositive : Conclusions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Cette étude démontre le potentiel d'automatisation dans la détection des SSI, offrant une approche plus efficace et rentable comparée aux méthodes manuelles actuelles.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Les résultats indiquent une forte spécificité et une sensibilité acceptable, faisant de cet algorithme un outil fiable pour le suivi des SSI en complément de la surveillance manuelle.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Les gains d'efficacité en temps et en ressources humaines ouvrent la voie à une meilleure allocation des ressources et à une amélioration de la qualité des soins.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Des travaux futurs sont nécessaires pour affiner l'algorithme et pour explorer son applicabilité à d'autres domaines chirurgicaux.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1407F-8740-488D-B818-A4EDEFED28C5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7981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C06762-BC4A-4D73-8F40-0AC118247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2067FB0-AA31-FA65-F0AB-715B818BA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08257A-A384-CF89-0B7E-0A98D099C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79BB-EB53-48BE-94EC-8CEA99C9E6F9}" type="datetimeFigureOut">
              <a:rPr lang="it-IT" smtClean="0"/>
              <a:t>24/09/2023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1B3DD5-F3E8-2D6E-BA6F-C42B3C30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E33835-416E-7E2B-3AA4-306C610A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4DC7-CF8F-4D5A-820F-ACA25B65013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332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C2BAB9-C96D-CDDE-B396-38B48167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485CD3E-57FE-72FF-2805-989CE2B21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9DF483-3719-3013-6314-393C286C4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79BB-EB53-48BE-94EC-8CEA99C9E6F9}" type="datetimeFigureOut">
              <a:rPr lang="it-IT" smtClean="0"/>
              <a:t>24/09/2023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F94344-300A-654B-DB4C-C681B59E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9732BE-DF50-3A2D-1B26-4A48D397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4DC7-CF8F-4D5A-820F-ACA25B65013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817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0C9089E-22EB-7BED-5F61-A0A7D99F8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166309-96C5-75BB-021E-D5D3F59A8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42A138-A321-CE61-BBDA-2E3654E5F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79BB-EB53-48BE-94EC-8CEA99C9E6F9}" type="datetimeFigureOut">
              <a:rPr lang="it-IT" smtClean="0"/>
              <a:t>24/09/2023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E6E3F7-F57A-3D8E-6ED1-E2ABDD00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38ACA2-87D0-368F-67F2-8E1EA1D6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4DC7-CF8F-4D5A-820F-ACA25B65013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815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0DA3CB-A1CB-A49D-ECF6-35540838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B84C70-A0EA-5FBD-9C3E-137B1ED5B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57998C-B890-D6C7-F1D0-20613668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79BB-EB53-48BE-94EC-8CEA99C9E6F9}" type="datetimeFigureOut">
              <a:rPr lang="it-IT" smtClean="0"/>
              <a:t>24/09/2023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7AB8F5-EE8C-FC6B-56ED-17DDF0262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881C4D-53AE-EF22-5B66-B941634C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4DC7-CF8F-4D5A-820F-ACA25B65013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445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1B719B-1C68-7245-7C62-568295F7F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63AFFED-A1BA-64FB-0631-79F60648E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C44481-1277-F6A2-B98B-A1E37CC2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79BB-EB53-48BE-94EC-8CEA99C9E6F9}" type="datetimeFigureOut">
              <a:rPr lang="it-IT" smtClean="0"/>
              <a:t>24/09/2023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49A062-C4AE-A9C3-E7B5-A64153D9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338214-DDB3-5CB6-F314-A8C55F8A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4DC7-CF8F-4D5A-820F-ACA25B65013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493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6FC003-5B5A-1CB3-1DC7-36794845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AA4F1C-0993-91FB-03C1-C0358625C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64A9EA3-166A-D055-7D29-809349EC2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229AB8-6F4E-7A1A-EF11-90EDC53C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79BB-EB53-48BE-94EC-8CEA99C9E6F9}" type="datetimeFigureOut">
              <a:rPr lang="it-IT" smtClean="0"/>
              <a:t>24/09/2023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D22DA60-F072-90FF-46B0-076FC246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C3E2524-5657-DAA7-48BB-2C01CCA8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4DC7-CF8F-4D5A-820F-ACA25B65013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304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A48BF7-DCF4-5F23-78F1-521ED7232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6BE7604-5A6D-BCC7-47AA-C506D696A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388248-8669-E589-C33B-38C65E8F4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1579D9C-60A8-A3A6-152B-E65E2D2C8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E66ECE3-C410-053D-D48B-DC94FFE25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83BFD07-7FE7-B504-7AE6-F6AA6B4D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79BB-EB53-48BE-94EC-8CEA99C9E6F9}" type="datetimeFigureOut">
              <a:rPr lang="it-IT" smtClean="0"/>
              <a:t>24/09/2023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22CBF45-09F3-75B8-DD4A-E66451F8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5787A56-C0B9-7601-5D43-5812A477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4DC7-CF8F-4D5A-820F-ACA25B65013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9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85CE16-C24B-5216-9BC9-662833D3F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1CEA7FF-F84A-933B-74CD-5B96F9F6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79BB-EB53-48BE-94EC-8CEA99C9E6F9}" type="datetimeFigureOut">
              <a:rPr lang="it-IT" smtClean="0"/>
              <a:t>24/09/2023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6DCFCD9-F10C-6F7D-98F8-984AC190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451AF4A-28AA-1A9C-4B58-E6B21019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4DC7-CF8F-4D5A-820F-ACA25B65013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755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EE66F39-2F1C-07FF-1906-BEA42CFE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79BB-EB53-48BE-94EC-8CEA99C9E6F9}" type="datetimeFigureOut">
              <a:rPr lang="it-IT" smtClean="0"/>
              <a:t>24/09/2023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1740F48-0533-1666-C303-CD6E1833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91C016-7B29-195B-F2C2-11C26982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4DC7-CF8F-4D5A-820F-ACA25B65013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1098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DD0047-D71A-ED09-65DD-FAFAF6EFB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A12C45-A0E5-E47E-3533-C42111BC1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078DC2A-4A13-08C0-77F1-0782A1E25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5D9E840-BB99-E606-5196-311C0A43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79BB-EB53-48BE-94EC-8CEA99C9E6F9}" type="datetimeFigureOut">
              <a:rPr lang="it-IT" smtClean="0"/>
              <a:t>24/09/2023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22436D-7182-D89D-ED35-99037B0F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AE651D-AE5A-909B-74B8-34A5C6BD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4DC7-CF8F-4D5A-820F-ACA25B65013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315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B273B-0E8C-756E-3774-EB295EE2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38A4BC0-D4CB-449E-F99F-EC5FA302F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EB446C1-24EA-4BD8-0A1C-DDB065A47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9B4C0E8-8994-3F70-EAFF-77ECF675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79BB-EB53-48BE-94EC-8CEA99C9E6F9}" type="datetimeFigureOut">
              <a:rPr lang="it-IT" smtClean="0"/>
              <a:t>24/09/2023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A3B5A2-DA3D-8604-9CDE-FE6F20AC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6772A1E-6B76-BB83-2593-F2A490AB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4DC7-CF8F-4D5A-820F-ACA25B65013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283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EAE4D47-6206-7509-97BD-12FCD524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C2FF4C-7F7F-0042-EAA9-4387D03C2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2F6F75-B944-5B4D-4A13-96DA25B7B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879BB-EB53-48BE-94EC-8CEA99C9E6F9}" type="datetimeFigureOut">
              <a:rPr lang="it-IT" smtClean="0"/>
              <a:t>24/09/2023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FA5C02-E77F-B21E-AE96-46CCB3CCA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502929-F168-A142-0C7F-811C28636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44DC7-CF8F-4D5A-820F-ACA25B65013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469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923169-75E6-6E4F-F6AB-935E607F08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2800" b="1" dirty="0">
                <a:solidFill>
                  <a:srgbClr val="000000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DÉTECTION SEMI-AUTOMATISÉE DES INFECTIONS POST-OPÉRATOIRES :</a:t>
            </a:r>
            <a:endParaRPr lang="it-IT" sz="80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A701494-2466-96D7-4216-A1AC4E3BB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21229"/>
          </a:xfrm>
        </p:spPr>
        <p:txBody>
          <a:bodyPr/>
          <a:lstStyle/>
          <a:p>
            <a:r>
              <a:rPr lang="fr-FR" sz="2400" b="1" dirty="0">
                <a:solidFill>
                  <a:srgbClr val="000000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VALORISATION DES BASES DE DONNÉES CLINIQUES</a:t>
            </a:r>
            <a:endParaRPr lang="it-IT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D899AEC-06CB-810D-B87D-601BF84E3451}"/>
              </a:ext>
            </a:extLst>
          </p:cNvPr>
          <p:cNvSpPr txBox="1"/>
          <p:nvPr/>
        </p:nvSpPr>
        <p:spPr>
          <a:xfrm>
            <a:off x="4423106" y="4812307"/>
            <a:ext cx="3345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Roboto Black" panose="02000000000000000000" pitchFamily="2" charset="0"/>
                <a:ea typeface="Roboto Black" panose="02000000000000000000" pitchFamily="2" charset="0"/>
              </a:rPr>
              <a:t>Soutenance</a:t>
            </a:r>
            <a:r>
              <a:rPr lang="it-IT" dirty="0">
                <a:latin typeface="Roboto Black" panose="02000000000000000000" pitchFamily="2" charset="0"/>
                <a:ea typeface="Roboto Black" panose="02000000000000000000" pitchFamily="2" charset="0"/>
              </a:rPr>
              <a:t> de </a:t>
            </a:r>
            <a:r>
              <a:rPr lang="fr-BE" dirty="0">
                <a:latin typeface="Roboto Black" panose="02000000000000000000" pitchFamily="2" charset="0"/>
                <a:ea typeface="Roboto Black" panose="02000000000000000000" pitchFamily="2" charset="0"/>
              </a:rPr>
              <a:t>mémoire</a:t>
            </a:r>
          </a:p>
          <a:p>
            <a:pPr algn="ctr"/>
            <a:endParaRPr lang="it-IT" dirty="0"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algn="ctr"/>
            <a:r>
              <a:rPr lang="it-IT" dirty="0">
                <a:latin typeface="Roboto Black" panose="02000000000000000000" pitchFamily="2" charset="0"/>
                <a:ea typeface="Roboto Black" panose="02000000000000000000" pitchFamily="2" charset="0"/>
              </a:rPr>
              <a:t>Francesco MONTI 26/09/2023</a:t>
            </a:r>
          </a:p>
        </p:txBody>
      </p:sp>
    </p:spTree>
    <p:extLst>
      <p:ext uri="{BB962C8B-B14F-4D97-AF65-F5344CB8AC3E}">
        <p14:creationId xmlns:p14="http://schemas.microsoft.com/office/powerpoint/2010/main" val="3908350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16CF84-2AAB-1A1B-1C82-43BCE817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94" y="544355"/>
            <a:ext cx="10818906" cy="1146333"/>
          </a:xfrm>
        </p:spPr>
        <p:txBody>
          <a:bodyPr/>
          <a:lstStyle/>
          <a:p>
            <a:r>
              <a:rPr lang="it-IT" dirty="0" err="1">
                <a:latin typeface="Roboto Black" panose="02000000000000000000" pitchFamily="2" charset="0"/>
                <a:ea typeface="Roboto Black" panose="02000000000000000000" pitchFamily="2" charset="0"/>
              </a:rPr>
              <a:t>Conclusions</a:t>
            </a:r>
            <a:endParaRPr lang="it-IT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4AE8220E-58BC-1CA8-C4D2-6F8919C7FA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293382"/>
              </p:ext>
            </p:extLst>
          </p:nvPr>
        </p:nvGraphicFramePr>
        <p:xfrm>
          <a:off x="0" y="0"/>
          <a:ext cx="12192000" cy="544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D0716806-D703-51F8-0527-79B3F9B7425C}"/>
              </a:ext>
            </a:extLst>
          </p:cNvPr>
          <p:cNvSpPr txBox="1"/>
          <p:nvPr/>
        </p:nvSpPr>
        <p:spPr>
          <a:xfrm>
            <a:off x="534893" y="1720839"/>
            <a:ext cx="10818905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Cette étude démontre le potentiel d'automatisation dans la détection des SSI, offrant une approche plus efficace et rentable comparée aux méthodes manuelles actuelles.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Les résultats indiquent une forte spécificité et une sensibilité acceptable, faisant de cet algorithme un outil fiable pour le suivi des SSI en complément de la surveillance manuelle.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Les gains d'efficacité en temps et en ressources humaines ouvrent la voie à une meilleure allocation des ressources et à une amélioration de la qualité des soins.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Des travaux futurs sont nécessaires pour affiner l'algorithme et pour explorer son applicabilité à d'autres domaines chirurgicaux.</a:t>
            </a:r>
          </a:p>
        </p:txBody>
      </p:sp>
    </p:spTree>
    <p:extLst>
      <p:ext uri="{BB962C8B-B14F-4D97-AF65-F5344CB8AC3E}">
        <p14:creationId xmlns:p14="http://schemas.microsoft.com/office/powerpoint/2010/main" val="117220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16CF84-2AAB-1A1B-1C82-43BCE817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94" y="723180"/>
            <a:ext cx="10818906" cy="1146333"/>
          </a:xfrm>
        </p:spPr>
        <p:txBody>
          <a:bodyPr/>
          <a:lstStyle/>
          <a:p>
            <a:r>
              <a:rPr lang="it-IT" dirty="0" err="1">
                <a:latin typeface="Roboto Black" panose="02000000000000000000" pitchFamily="2" charset="0"/>
                <a:ea typeface="Roboto Black" panose="02000000000000000000" pitchFamily="2" charset="0"/>
              </a:rPr>
              <a:t>Infections</a:t>
            </a:r>
            <a:r>
              <a:rPr lang="it-IT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it-IT" dirty="0" err="1">
                <a:latin typeface="Roboto Black" panose="02000000000000000000" pitchFamily="2" charset="0"/>
                <a:ea typeface="Roboto Black" panose="02000000000000000000" pitchFamily="2" charset="0"/>
              </a:rPr>
              <a:t>du</a:t>
            </a:r>
            <a:r>
              <a:rPr lang="it-IT" dirty="0">
                <a:latin typeface="Roboto Black" panose="02000000000000000000" pitchFamily="2" charset="0"/>
                <a:ea typeface="Roboto Black" panose="02000000000000000000" pitchFamily="2" charset="0"/>
              </a:rPr>
              <a:t> Site </a:t>
            </a:r>
            <a:r>
              <a:rPr lang="it-IT" dirty="0" err="1">
                <a:latin typeface="Roboto Black" panose="02000000000000000000" pitchFamily="2" charset="0"/>
                <a:ea typeface="Roboto Black" panose="02000000000000000000" pitchFamily="2" charset="0"/>
              </a:rPr>
              <a:t>Operatoire</a:t>
            </a:r>
            <a:r>
              <a:rPr lang="it-IT" dirty="0">
                <a:latin typeface="Roboto Black" panose="02000000000000000000" pitchFamily="2" charset="0"/>
                <a:ea typeface="Roboto Black" panose="02000000000000000000" pitchFamily="2" charset="0"/>
              </a:rPr>
              <a:t> (ISO)</a:t>
            </a:r>
          </a:p>
        </p:txBody>
      </p: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4AE8220E-58BC-1CA8-C4D2-6F8919C7FA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2051643"/>
              </p:ext>
            </p:extLst>
          </p:nvPr>
        </p:nvGraphicFramePr>
        <p:xfrm>
          <a:off x="0" y="0"/>
          <a:ext cx="12192000" cy="544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E91337-6FFE-8C18-4319-8FBDB4340279}"/>
              </a:ext>
            </a:extLst>
          </p:cNvPr>
          <p:cNvSpPr txBox="1"/>
          <p:nvPr/>
        </p:nvSpPr>
        <p:spPr>
          <a:xfrm>
            <a:off x="534894" y="2048339"/>
            <a:ext cx="10818906" cy="42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Fréquentes en raison du volume élevé d'interventions effectuées </a:t>
            </a:r>
          </a:p>
          <a:p>
            <a:pPr algn="l">
              <a:lnSpc>
                <a:spcPct val="150000"/>
              </a:lnSpc>
            </a:pP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Parmi les top 3 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causes d’infections nosocomiales</a:t>
            </a:r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150000"/>
              </a:lnSpc>
            </a:pPr>
            <a:endParaRPr lang="fr-FR" b="0" i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150000"/>
              </a:lnSpc>
            </a:pPr>
            <a:r>
              <a:rPr lang="fr-FR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Incidence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: 	2% à 5% des patients </a:t>
            </a:r>
            <a:r>
              <a:rPr lang="fr-FR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chir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+ si procédure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complexe)</a:t>
            </a:r>
          </a:p>
          <a:p>
            <a:pPr algn="l">
              <a:lnSpc>
                <a:spcPct val="150000"/>
              </a:lnSpc>
            </a:pPr>
            <a:endParaRPr lang="fr-FR" b="0" i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150000"/>
              </a:lnSpc>
            </a:pP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Morbidité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: 	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7 à 11J d'</a:t>
            </a:r>
            <a:r>
              <a:rPr lang="fr-FR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hospitalization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supplémentaires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fr-FR" b="0" i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150000"/>
              </a:lnSpc>
            </a:pPr>
            <a:endParaRPr lang="fr-FR" b="0" i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150000"/>
              </a:lnSpc>
            </a:pPr>
            <a:r>
              <a:rPr lang="fr-FR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Mortalité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	</a:t>
            </a:r>
            <a:r>
              <a:rPr lang="fr-FR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OR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 2 à 11</a:t>
            </a:r>
          </a:p>
          <a:p>
            <a:pPr algn="l">
              <a:lnSpc>
                <a:spcPct val="150000"/>
              </a:lnSpc>
            </a:pP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		si décès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, responsabilité imputable à l’ISO dans 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77 % des cas</a:t>
            </a:r>
          </a:p>
          <a:p>
            <a:pPr algn="l">
              <a:lnSpc>
                <a:spcPct val="150000"/>
              </a:lnSpc>
            </a:pPr>
            <a:endParaRPr lang="fr-FR" b="0" i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55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16CF84-2AAB-1A1B-1C82-43BCE817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94" y="723180"/>
            <a:ext cx="10818906" cy="1146333"/>
          </a:xfrm>
        </p:spPr>
        <p:txBody>
          <a:bodyPr>
            <a:normAutofit/>
          </a:bodyPr>
          <a:lstStyle/>
          <a:p>
            <a:r>
              <a:rPr lang="it-IT" dirty="0" err="1">
                <a:latin typeface="Roboto Black" panose="02000000000000000000" pitchFamily="2" charset="0"/>
                <a:ea typeface="Roboto Black" panose="02000000000000000000" pitchFamily="2" charset="0"/>
              </a:rPr>
              <a:t>Surveillance</a:t>
            </a:r>
            <a:r>
              <a:rPr lang="it-IT" dirty="0">
                <a:latin typeface="Roboto Black" panose="02000000000000000000" pitchFamily="2" charset="0"/>
                <a:ea typeface="Roboto Black" panose="02000000000000000000" pitchFamily="2" charset="0"/>
              </a:rPr>
              <a:t> des </a:t>
            </a:r>
            <a:r>
              <a:rPr lang="it-IT" dirty="0" err="1">
                <a:latin typeface="Roboto Black" panose="02000000000000000000" pitchFamily="2" charset="0"/>
                <a:ea typeface="Roboto Black" panose="02000000000000000000" pitchFamily="2" charset="0"/>
              </a:rPr>
              <a:t>ISOs</a:t>
            </a:r>
            <a:endParaRPr lang="it-IT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4AE8220E-58BC-1CA8-C4D2-6F8919C7FAD0}"/>
              </a:ext>
            </a:extLst>
          </p:cNvPr>
          <p:cNvGraphicFramePr/>
          <p:nvPr/>
        </p:nvGraphicFramePr>
        <p:xfrm>
          <a:off x="0" y="0"/>
          <a:ext cx="12192000" cy="544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E91337-6FFE-8C18-4319-8FBDB4340279}"/>
              </a:ext>
            </a:extLst>
          </p:cNvPr>
          <p:cNvSpPr txBox="1"/>
          <p:nvPr/>
        </p:nvSpPr>
        <p:spPr>
          <a:xfrm>
            <a:off x="534894" y="2048338"/>
            <a:ext cx="10818906" cy="42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Important </a:t>
            </a:r>
            <a:r>
              <a:rPr lang="fr-FR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indicateur de la qualité des soins</a:t>
            </a:r>
          </a:p>
          <a:p>
            <a:pPr algn="l">
              <a:lnSpc>
                <a:spcPct val="150000"/>
              </a:lnSpc>
            </a:pPr>
            <a:endParaRPr lang="fr-FR" b="0" i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150000"/>
              </a:lnSpc>
            </a:pP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Possible </a:t>
            </a:r>
            <a:r>
              <a:rPr lang="fr-FR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levier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pour réduire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Coûts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Morbidité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Mortalité</a:t>
            </a:r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150000"/>
              </a:lnSpc>
            </a:pPr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150000"/>
              </a:lnSpc>
            </a:pP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Pratiques actuelles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4h/semaine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Surveillance non exhaustive</a:t>
            </a:r>
          </a:p>
        </p:txBody>
      </p:sp>
    </p:spTree>
    <p:extLst>
      <p:ext uri="{BB962C8B-B14F-4D97-AF65-F5344CB8AC3E}">
        <p14:creationId xmlns:p14="http://schemas.microsoft.com/office/powerpoint/2010/main" val="305634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16CF84-2AAB-1A1B-1C82-43BCE817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94" y="749133"/>
            <a:ext cx="10818906" cy="1146333"/>
          </a:xfrm>
        </p:spPr>
        <p:txBody>
          <a:bodyPr>
            <a:normAutofit/>
          </a:bodyPr>
          <a:lstStyle/>
          <a:p>
            <a:r>
              <a:rPr lang="it-IT" b="1" i="0" dirty="0" err="1"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Objectifs</a:t>
            </a:r>
            <a:r>
              <a:rPr lang="it-IT" b="1" i="0" dirty="0"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de l'</a:t>
            </a:r>
            <a:r>
              <a:rPr lang="it-IT" b="1" i="0" dirty="0" err="1"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Étude</a:t>
            </a:r>
            <a:endParaRPr lang="it-IT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4AE8220E-58BC-1CA8-C4D2-6F8919C7FA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0674663"/>
              </p:ext>
            </p:extLst>
          </p:nvPr>
        </p:nvGraphicFramePr>
        <p:xfrm>
          <a:off x="0" y="0"/>
          <a:ext cx="12192000" cy="544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5E8A4D-C89B-B500-23B1-B55ED94F6E50}"/>
              </a:ext>
            </a:extLst>
          </p:cNvPr>
          <p:cNvSpPr txBox="1"/>
          <p:nvPr/>
        </p:nvSpPr>
        <p:spPr>
          <a:xfrm>
            <a:off x="534894" y="2100244"/>
            <a:ext cx="10818906" cy="3419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fr-FR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Objectif ultime : </a:t>
            </a: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améliorer exhaustivité, efficience et efficacité de la surveillance des </a:t>
            </a:r>
            <a:r>
              <a:rPr lang="fr-FR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</a:t>
            </a: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nfections du </a:t>
            </a:r>
            <a:r>
              <a:rPr lang="fr-FR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</a:t>
            </a: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ite </a:t>
            </a:r>
            <a:r>
              <a:rPr lang="fr-FR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O</a:t>
            </a: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pératoire. 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Söhne"/>
              </a:rPr>
              <a:t>Migliorare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Söhne"/>
              </a:rPr>
              <a:t> il feedback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Söhne"/>
              </a:rPr>
              <a:t>loop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Söhne"/>
              </a:rPr>
              <a:t> con i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Söhne"/>
              </a:rPr>
              <a:t>chirurghi</a:t>
            </a:r>
            <a:endParaRPr lang="fr-FR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highlight>
                <a:srgbClr val="FFFF00"/>
              </a:highlight>
              <a:latin typeface="Söhne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fr-FR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fr-FR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Objectifs Spécifiques :</a:t>
            </a:r>
            <a:endParaRPr lang="fr-FR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Évaluer algo 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identification </a:t>
            </a: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ISO 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Evaluer temps nécessaire </a:t>
            </a:r>
            <a:r>
              <a:rPr lang="fr-FR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VS</a:t>
            </a:r>
            <a:r>
              <a:rPr lang="fr-FR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pratiques courantes</a:t>
            </a:r>
            <a:endParaRPr lang="fr-FR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Calculer les économies potentielles de temps et de coûts associés</a:t>
            </a:r>
          </a:p>
        </p:txBody>
      </p:sp>
    </p:spTree>
    <p:extLst>
      <p:ext uri="{BB962C8B-B14F-4D97-AF65-F5344CB8AC3E}">
        <p14:creationId xmlns:p14="http://schemas.microsoft.com/office/powerpoint/2010/main" val="144142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16CF84-2AAB-1A1B-1C82-43BCE817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94" y="544355"/>
            <a:ext cx="10818906" cy="1146333"/>
          </a:xfrm>
        </p:spPr>
        <p:txBody>
          <a:bodyPr>
            <a:normAutofit/>
          </a:bodyPr>
          <a:lstStyle/>
          <a:p>
            <a:r>
              <a:rPr lang="it-IT" b="1" i="0" dirty="0" err="1"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Population</a:t>
            </a:r>
            <a:endParaRPr lang="it-IT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4AE8220E-58BC-1CA8-C4D2-6F8919C7FA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2738192"/>
              </p:ext>
            </p:extLst>
          </p:nvPr>
        </p:nvGraphicFramePr>
        <p:xfrm>
          <a:off x="0" y="0"/>
          <a:ext cx="12192000" cy="544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584DCA3C-ABC2-1949-4386-2D7BD626C1ED}"/>
              </a:ext>
            </a:extLst>
          </p:cNvPr>
          <p:cNvSpPr txBox="1"/>
          <p:nvPr/>
        </p:nvSpPr>
        <p:spPr>
          <a:xfrm>
            <a:off x="534894" y="2107244"/>
            <a:ext cx="10818906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fr-FR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Inclusion</a:t>
            </a:r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Date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	  01-01-2020  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  31-12-2020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Patients opérés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au CHU de Rouen, toutes </a:t>
            </a:r>
            <a:r>
              <a:rPr lang="fr-FR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UMs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confondues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Acte CCAM de chirurgie du rachis</a:t>
            </a:r>
            <a:endParaRPr lang="fr-FR" b="0" i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Définition d’ISO: </a:t>
            </a:r>
            <a:r>
              <a:rPr lang="fr-FR" i="1" dirty="0">
                <a:latin typeface="Roboto" panose="02000000000000000000" pitchFamily="2" charset="0"/>
                <a:ea typeface="Roboto" panose="02000000000000000000" pitchFamily="2" charset="0"/>
              </a:rPr>
              <a:t>« </a:t>
            </a:r>
            <a:r>
              <a:rPr lang="fr-FR" sz="1800" b="0" i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infection qui survient au niveau de l'incision chirurgicale dans les 30 jours suivant l'opération, ou dans l'année si un implant est en place »</a:t>
            </a:r>
          </a:p>
          <a:p>
            <a:pPr marL="285750" indent="-285750" algn="l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fr-FR" b="0" i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fr-FR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Exclusion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: critères de la définition non respectés</a:t>
            </a:r>
          </a:p>
        </p:txBody>
      </p:sp>
    </p:spTree>
    <p:extLst>
      <p:ext uri="{BB962C8B-B14F-4D97-AF65-F5344CB8AC3E}">
        <p14:creationId xmlns:p14="http://schemas.microsoft.com/office/powerpoint/2010/main" val="240840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16CF84-2AAB-1A1B-1C82-43BCE817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94" y="544355"/>
            <a:ext cx="10818906" cy="1146333"/>
          </a:xfrm>
        </p:spPr>
        <p:txBody>
          <a:bodyPr>
            <a:normAutofit/>
          </a:bodyPr>
          <a:lstStyle/>
          <a:p>
            <a:r>
              <a:rPr lang="it-IT" b="1" i="0" dirty="0" err="1"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Outils</a:t>
            </a:r>
            <a:r>
              <a:rPr lang="it-IT" sz="4000" b="1" i="0" dirty="0"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et </a:t>
            </a:r>
            <a:r>
              <a:rPr lang="it-IT" sz="4000" b="1" i="0" dirty="0" err="1"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Données</a:t>
            </a:r>
            <a:endParaRPr lang="it-IT" sz="40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4AE8220E-58BC-1CA8-C4D2-6F8919C7FA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1236021"/>
              </p:ext>
            </p:extLst>
          </p:nvPr>
        </p:nvGraphicFramePr>
        <p:xfrm>
          <a:off x="0" y="0"/>
          <a:ext cx="12192000" cy="544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B84C82E-01CD-5345-CF26-366CF0CA15EA}"/>
              </a:ext>
            </a:extLst>
          </p:cNvPr>
          <p:cNvSpPr txBox="1"/>
          <p:nvPr/>
        </p:nvSpPr>
        <p:spPr>
          <a:xfrm>
            <a:off x="534894" y="1701146"/>
            <a:ext cx="10818906" cy="789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1600" i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94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16CF84-2AAB-1A1B-1C82-43BCE817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94" y="544355"/>
            <a:ext cx="10818906" cy="1146333"/>
          </a:xfrm>
        </p:spPr>
        <p:txBody>
          <a:bodyPr>
            <a:normAutofit/>
          </a:bodyPr>
          <a:lstStyle/>
          <a:p>
            <a:r>
              <a:rPr lang="it-IT" b="1" i="0" dirty="0" err="1"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Évaluation</a:t>
            </a:r>
            <a:endParaRPr lang="it-IT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4AE8220E-58BC-1CA8-C4D2-6F8919C7FA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3178530"/>
              </p:ext>
            </p:extLst>
          </p:nvPr>
        </p:nvGraphicFramePr>
        <p:xfrm>
          <a:off x="0" y="0"/>
          <a:ext cx="12192000" cy="544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E91AF3C8-22A6-C413-26C3-22B5F29BC22C}"/>
              </a:ext>
            </a:extLst>
          </p:cNvPr>
          <p:cNvSpPr txBox="1"/>
          <p:nvPr/>
        </p:nvSpPr>
        <p:spPr>
          <a:xfrm>
            <a:off x="534894" y="2235043"/>
            <a:ext cx="10967295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fr-FR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Échantillonnage aléatoire de 300 cas </a:t>
            </a:r>
          </a:p>
          <a:p>
            <a:pPr algn="l">
              <a:lnSpc>
                <a:spcPct val="150000"/>
              </a:lnSpc>
            </a:pPr>
            <a:endParaRPr lang="fr-FR" b="1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Calcul des métriques épidémiologiques (sensibilité, spécificité, F-score, etc…)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Comparaison du temps de révision manuelle avec et sans l'utilisation d'</a:t>
            </a:r>
            <a:r>
              <a:rPr lang="fr-F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EDSaN</a:t>
            </a: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Consult.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Estimation des économies de temps et de coûts.</a:t>
            </a:r>
          </a:p>
        </p:txBody>
      </p:sp>
    </p:spTree>
    <p:extLst>
      <p:ext uri="{BB962C8B-B14F-4D97-AF65-F5344CB8AC3E}">
        <p14:creationId xmlns:p14="http://schemas.microsoft.com/office/powerpoint/2010/main" val="3416209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16CF84-2AAB-1A1B-1C82-43BCE817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94" y="544355"/>
            <a:ext cx="10818906" cy="1146333"/>
          </a:xfrm>
        </p:spPr>
        <p:txBody>
          <a:bodyPr/>
          <a:lstStyle/>
          <a:p>
            <a:endParaRPr lang="it-IT" dirty="0"/>
          </a:p>
        </p:txBody>
      </p: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4AE8220E-58BC-1CA8-C4D2-6F8919C7FA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8415879"/>
              </p:ext>
            </p:extLst>
          </p:nvPr>
        </p:nvGraphicFramePr>
        <p:xfrm>
          <a:off x="0" y="0"/>
          <a:ext cx="12192000" cy="544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2AEFDD83-AB1A-64FA-9169-F59D787667DB}"/>
              </a:ext>
            </a:extLst>
          </p:cNvPr>
          <p:cNvSpPr txBox="1"/>
          <p:nvPr/>
        </p:nvSpPr>
        <p:spPr>
          <a:xfrm>
            <a:off x="534893" y="2235043"/>
            <a:ext cx="108189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652 </a:t>
            </a:r>
            <a:r>
              <a:rPr lang="fr-BE" dirty="0"/>
              <a:t>patients</a:t>
            </a:r>
            <a:r>
              <a:rPr lang="it-IT" dirty="0"/>
              <a:t> </a:t>
            </a:r>
            <a:r>
              <a:rPr lang="it-IT" dirty="0" err="1"/>
              <a:t>operés</a:t>
            </a:r>
            <a:r>
              <a:rPr lang="it-IT" dirty="0"/>
              <a:t> en 2020</a:t>
            </a:r>
          </a:p>
          <a:p>
            <a:endParaRPr lang="it-IT" dirty="0"/>
          </a:p>
          <a:p>
            <a:r>
              <a:rPr lang="it-IT" dirty="0"/>
              <a:t>79 </a:t>
            </a:r>
            <a:r>
              <a:rPr lang="it-IT" dirty="0" err="1"/>
              <a:t>infections</a:t>
            </a:r>
            <a:r>
              <a:rPr lang="it-IT" dirty="0"/>
              <a:t> </a:t>
            </a:r>
            <a:r>
              <a:rPr lang="fr-BE" dirty="0"/>
              <a:t>identifiées</a:t>
            </a:r>
            <a:r>
              <a:rPr lang="it-IT" dirty="0"/>
              <a:t>, dont 77 </a:t>
            </a:r>
            <a:r>
              <a:rPr lang="it-IT" dirty="0" err="1"/>
              <a:t>correspondant</a:t>
            </a:r>
            <a:r>
              <a:rPr lang="it-IT" dirty="0"/>
              <a:t> </a:t>
            </a:r>
            <a:r>
              <a:rPr lang="it-IT" dirty="0" err="1"/>
              <a:t>aux</a:t>
            </a:r>
            <a:r>
              <a:rPr lang="it-IT" dirty="0"/>
              <a:t> </a:t>
            </a:r>
            <a:r>
              <a:rPr lang="it-IT" dirty="0" err="1"/>
              <a:t>critères</a:t>
            </a:r>
            <a:r>
              <a:rPr lang="it-IT" dirty="0"/>
              <a:t> d’ISO </a:t>
            </a:r>
          </a:p>
          <a:p>
            <a:endParaRPr lang="it-IT" dirty="0"/>
          </a:p>
          <a:p>
            <a:r>
              <a:rPr lang="it-IT" dirty="0" err="1"/>
              <a:t>Prévalence</a:t>
            </a:r>
            <a:r>
              <a:rPr lang="it-IT" dirty="0"/>
              <a:t> 12.1%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B16F54BD-FCBF-B9E5-052D-CAD39916B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423765"/>
              </p:ext>
            </p:extLst>
          </p:nvPr>
        </p:nvGraphicFramePr>
        <p:xfrm>
          <a:off x="6706320" y="2235043"/>
          <a:ext cx="5099949" cy="4393007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699983">
                  <a:extLst>
                    <a:ext uri="{9D8B030D-6E8A-4147-A177-3AD203B41FA5}">
                      <a16:colId xmlns:a16="http://schemas.microsoft.com/office/drawing/2014/main" val="3666467770"/>
                    </a:ext>
                  </a:extLst>
                </a:gridCol>
                <a:gridCol w="1699983">
                  <a:extLst>
                    <a:ext uri="{9D8B030D-6E8A-4147-A177-3AD203B41FA5}">
                      <a16:colId xmlns:a16="http://schemas.microsoft.com/office/drawing/2014/main" val="490321015"/>
                    </a:ext>
                  </a:extLst>
                </a:gridCol>
                <a:gridCol w="1699983">
                  <a:extLst>
                    <a:ext uri="{9D8B030D-6E8A-4147-A177-3AD203B41FA5}">
                      <a16:colId xmlns:a16="http://schemas.microsoft.com/office/drawing/2014/main" val="41071992"/>
                    </a:ext>
                  </a:extLst>
                </a:gridCol>
              </a:tblGrid>
              <a:tr h="18072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Metric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Estimate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95% CI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1784357947"/>
                  </a:ext>
                </a:extLst>
              </a:tr>
              <a:tr h="18072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Apparent prevalence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0.14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0.11, 0.19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3095639265"/>
                  </a:ext>
                </a:extLst>
              </a:tr>
              <a:tr h="18072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True prevalence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0.15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0.11, 0.20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1260809583"/>
                  </a:ext>
                </a:extLst>
              </a:tr>
              <a:tr h="18072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Sensitivity (recall)</a:t>
                      </a:r>
                      <a:endParaRPr lang="it-IT" sz="1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0.82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0.68, 0.92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3799900218"/>
                  </a:ext>
                </a:extLst>
              </a:tr>
              <a:tr h="18072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Specificity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0.98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0.95, 0.99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2473201112"/>
                  </a:ext>
                </a:extLst>
              </a:tr>
              <a:tr h="38690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Positive predictive value (precision)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0.86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0.72, 0.95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941258339"/>
                  </a:ext>
                </a:extLst>
              </a:tr>
              <a:tr h="18072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Negative predictive value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0.97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0.94, 0.99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1290148494"/>
                  </a:ext>
                </a:extLst>
              </a:tr>
              <a:tr h="19717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F1-score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0.841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2427454919"/>
                  </a:ext>
                </a:extLst>
              </a:tr>
              <a:tr h="38690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Matthews coefficient correlation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0.814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2499495683"/>
                  </a:ext>
                </a:extLst>
              </a:tr>
              <a:tr h="18072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Positive likelihood ratio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34.94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15.67, 77.95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1977372386"/>
                  </a:ext>
                </a:extLst>
              </a:tr>
              <a:tr h="18072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Negative likelihood ratio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0.18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0.10, 0.34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1413393392"/>
                  </a:ext>
                </a:extLst>
              </a:tr>
              <a:tr h="38690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False Positive Rate (False T+ for True D-)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0.02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0.01, 0.05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791657645"/>
                  </a:ext>
                </a:extLst>
              </a:tr>
              <a:tr h="38690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False Negative Rate (False T- for True D+)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0.18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0.08, 0.32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3280505992"/>
                  </a:ext>
                </a:extLst>
              </a:tr>
              <a:tr h="38690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False Discovery Rate (False T+ proportion for T+)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0.14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0.05, 0.28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2499483024"/>
                  </a:ext>
                </a:extLst>
              </a:tr>
              <a:tr h="38690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False Omission Rate</a:t>
                      </a:r>
                      <a:r>
                        <a:rPr lang="fr-FR" sz="900">
                          <a:effectLst/>
                        </a:rPr>
                        <a:t> (False T- proportion for T-)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0.03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0.01, 0.06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4200810644"/>
                  </a:ext>
                </a:extLst>
              </a:tr>
              <a:tr h="38690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Correctly classified proportion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0.95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0.92, 0.97</a:t>
                      </a:r>
                      <a:endParaRPr lang="it-IT" sz="1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1185660172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088FF215-4B70-C32B-AA1A-B3E812690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370527"/>
              </p:ext>
            </p:extLst>
          </p:nvPr>
        </p:nvGraphicFramePr>
        <p:xfrm>
          <a:off x="534893" y="4836183"/>
          <a:ext cx="2978150" cy="1359535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718820">
                  <a:extLst>
                    <a:ext uri="{9D8B030D-6E8A-4147-A177-3AD203B41FA5}">
                      <a16:colId xmlns:a16="http://schemas.microsoft.com/office/drawing/2014/main" val="3893914107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57671522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1234435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032218969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Review +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Review -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7976607"/>
                  </a:ext>
                </a:extLst>
              </a:tr>
              <a:tr h="3822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Algo +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37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43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0840215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Algo -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249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257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5415329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45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255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300</a:t>
                      </a:r>
                      <a:endParaRPr lang="it-IT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5825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435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16CF84-2AAB-1A1B-1C82-43BCE817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94" y="544355"/>
            <a:ext cx="10818906" cy="1146333"/>
          </a:xfrm>
        </p:spPr>
        <p:txBody>
          <a:bodyPr/>
          <a:lstStyle/>
          <a:p>
            <a:endParaRPr lang="it-IT" dirty="0"/>
          </a:p>
        </p:txBody>
      </p: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4AE8220E-58BC-1CA8-C4D2-6F8919C7FA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4143607"/>
              </p:ext>
            </p:extLst>
          </p:nvPr>
        </p:nvGraphicFramePr>
        <p:xfrm>
          <a:off x="0" y="0"/>
          <a:ext cx="12192000" cy="544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45831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1824</Words>
  <Application>Microsoft Office PowerPoint</Application>
  <PresentationFormat>Widescreen</PresentationFormat>
  <Paragraphs>273</Paragraphs>
  <Slides>10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KaTeX_Main</vt:lpstr>
      <vt:lpstr>Roboto</vt:lpstr>
      <vt:lpstr>Roboto Black</vt:lpstr>
      <vt:lpstr>Söhne</vt:lpstr>
      <vt:lpstr>Verdana</vt:lpstr>
      <vt:lpstr>Tema di Office</vt:lpstr>
      <vt:lpstr>DÉTECTION SEMI-AUTOMATISÉE DES INFECTIONS POST-OPÉRATOIRES :</vt:lpstr>
      <vt:lpstr>Infections du Site Operatoire (ISO)</vt:lpstr>
      <vt:lpstr>Surveillance des ISOs</vt:lpstr>
      <vt:lpstr>Objectifs de l'Étude</vt:lpstr>
      <vt:lpstr>Population</vt:lpstr>
      <vt:lpstr>Outils et Données</vt:lpstr>
      <vt:lpstr>Évaluation</vt:lpstr>
      <vt:lpstr>Presentazione standard di PowerPoint</vt:lpstr>
      <vt:lpstr>Presentazione standard di PowerPoint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DÉTECTION SEMI-AUTOMATISÉE DES INFECTIONS POST-OPÉRATOIRES :</dc:title>
  <dc:creator>Francesco Monti</dc:creator>
  <cp:lastModifiedBy>Francesco Monti</cp:lastModifiedBy>
  <cp:revision>1</cp:revision>
  <dcterms:created xsi:type="dcterms:W3CDTF">2023-09-23T08:14:16Z</dcterms:created>
  <dcterms:modified xsi:type="dcterms:W3CDTF">2023-09-24T18:03:28Z</dcterms:modified>
</cp:coreProperties>
</file>