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599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884169" y="5572986"/>
              <a:ext cx="6559255" cy="0"/>
            </a:xfrm>
            <a:custGeom>
              <a:avLst/>
              <a:pathLst>
                <a:path w="6559255" h="0">
                  <a:moveTo>
                    <a:pt x="0" y="0"/>
                  </a:moveTo>
                  <a:lnTo>
                    <a:pt x="6559255" y="0"/>
                  </a:lnTo>
                  <a:lnTo>
                    <a:pt x="655925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84169" y="5267873"/>
              <a:ext cx="6559255" cy="0"/>
            </a:xfrm>
            <a:custGeom>
              <a:avLst/>
              <a:pathLst>
                <a:path w="6559255" h="0">
                  <a:moveTo>
                    <a:pt x="0" y="0"/>
                  </a:moveTo>
                  <a:lnTo>
                    <a:pt x="6559255" y="0"/>
                  </a:lnTo>
                  <a:lnTo>
                    <a:pt x="655925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84169" y="4962761"/>
              <a:ext cx="6559255" cy="0"/>
            </a:xfrm>
            <a:custGeom>
              <a:avLst/>
              <a:pathLst>
                <a:path w="6559255" h="0">
                  <a:moveTo>
                    <a:pt x="0" y="0"/>
                  </a:moveTo>
                  <a:lnTo>
                    <a:pt x="6559255" y="0"/>
                  </a:lnTo>
                  <a:lnTo>
                    <a:pt x="655925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84169" y="4657648"/>
              <a:ext cx="6559255" cy="0"/>
            </a:xfrm>
            <a:custGeom>
              <a:avLst/>
              <a:pathLst>
                <a:path w="6559255" h="0">
                  <a:moveTo>
                    <a:pt x="0" y="0"/>
                  </a:moveTo>
                  <a:lnTo>
                    <a:pt x="6559255" y="0"/>
                  </a:lnTo>
                  <a:lnTo>
                    <a:pt x="655925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84169" y="4352536"/>
              <a:ext cx="6559255" cy="0"/>
            </a:xfrm>
            <a:custGeom>
              <a:avLst/>
              <a:pathLst>
                <a:path w="6559255" h="0">
                  <a:moveTo>
                    <a:pt x="0" y="0"/>
                  </a:moveTo>
                  <a:lnTo>
                    <a:pt x="6559255" y="0"/>
                  </a:lnTo>
                  <a:lnTo>
                    <a:pt x="655925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84169" y="4047423"/>
              <a:ext cx="6559255" cy="0"/>
            </a:xfrm>
            <a:custGeom>
              <a:avLst/>
              <a:pathLst>
                <a:path w="6559255" h="0">
                  <a:moveTo>
                    <a:pt x="0" y="0"/>
                  </a:moveTo>
                  <a:lnTo>
                    <a:pt x="6559255" y="0"/>
                  </a:lnTo>
                  <a:lnTo>
                    <a:pt x="655925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884169" y="3742311"/>
              <a:ext cx="6559255" cy="0"/>
            </a:xfrm>
            <a:custGeom>
              <a:avLst/>
              <a:pathLst>
                <a:path w="6559255" h="0">
                  <a:moveTo>
                    <a:pt x="0" y="0"/>
                  </a:moveTo>
                  <a:lnTo>
                    <a:pt x="6559255" y="0"/>
                  </a:lnTo>
                  <a:lnTo>
                    <a:pt x="655925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884169" y="3437198"/>
              <a:ext cx="6559255" cy="0"/>
            </a:xfrm>
            <a:custGeom>
              <a:avLst/>
              <a:pathLst>
                <a:path w="6559255" h="0">
                  <a:moveTo>
                    <a:pt x="0" y="0"/>
                  </a:moveTo>
                  <a:lnTo>
                    <a:pt x="6559255" y="0"/>
                  </a:lnTo>
                  <a:lnTo>
                    <a:pt x="655925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884169" y="3132086"/>
              <a:ext cx="6559255" cy="0"/>
            </a:xfrm>
            <a:custGeom>
              <a:avLst/>
              <a:pathLst>
                <a:path w="6559255" h="0">
                  <a:moveTo>
                    <a:pt x="0" y="0"/>
                  </a:moveTo>
                  <a:lnTo>
                    <a:pt x="6559255" y="0"/>
                  </a:lnTo>
                  <a:lnTo>
                    <a:pt x="655925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884169" y="2826973"/>
              <a:ext cx="6559255" cy="0"/>
            </a:xfrm>
            <a:custGeom>
              <a:avLst/>
              <a:pathLst>
                <a:path w="6559255" h="0">
                  <a:moveTo>
                    <a:pt x="0" y="0"/>
                  </a:moveTo>
                  <a:lnTo>
                    <a:pt x="6559255" y="0"/>
                  </a:lnTo>
                  <a:lnTo>
                    <a:pt x="655925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84169" y="2521861"/>
              <a:ext cx="6559255" cy="0"/>
            </a:xfrm>
            <a:custGeom>
              <a:avLst/>
              <a:pathLst>
                <a:path w="6559255" h="0">
                  <a:moveTo>
                    <a:pt x="0" y="0"/>
                  </a:moveTo>
                  <a:lnTo>
                    <a:pt x="6559255" y="0"/>
                  </a:lnTo>
                  <a:lnTo>
                    <a:pt x="655925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84169" y="2216748"/>
              <a:ext cx="6559255" cy="0"/>
            </a:xfrm>
            <a:custGeom>
              <a:avLst/>
              <a:pathLst>
                <a:path w="6559255" h="0">
                  <a:moveTo>
                    <a:pt x="0" y="0"/>
                  </a:moveTo>
                  <a:lnTo>
                    <a:pt x="6559255" y="0"/>
                  </a:lnTo>
                  <a:lnTo>
                    <a:pt x="655925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673057" y="2089618"/>
              <a:ext cx="0" cy="584798"/>
            </a:xfrm>
            <a:custGeom>
              <a:avLst/>
              <a:pathLst>
                <a:path w="0" h="584798">
                  <a:moveTo>
                    <a:pt x="0" y="58479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673057" y="4009284"/>
              <a:ext cx="0" cy="902624"/>
            </a:xfrm>
            <a:custGeom>
              <a:avLst/>
              <a:pathLst>
                <a:path w="0" h="902624">
                  <a:moveTo>
                    <a:pt x="0" y="0"/>
                  </a:moveTo>
                  <a:lnTo>
                    <a:pt x="0" y="90262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1555002" y="2674417"/>
              <a:ext cx="2236109" cy="1334867"/>
            </a:xfrm>
            <a:custGeom>
              <a:avLst/>
              <a:pathLst>
                <a:path w="2236109" h="1334867">
                  <a:moveTo>
                    <a:pt x="0" y="0"/>
                  </a:moveTo>
                  <a:lnTo>
                    <a:pt x="0" y="1334867"/>
                  </a:lnTo>
                  <a:lnTo>
                    <a:pt x="2236109" y="1334867"/>
                  </a:lnTo>
                  <a:lnTo>
                    <a:pt x="2236109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555002" y="3182938"/>
              <a:ext cx="2236109" cy="0"/>
            </a:xfrm>
            <a:custGeom>
              <a:avLst/>
              <a:pathLst>
                <a:path w="2236109" h="0">
                  <a:moveTo>
                    <a:pt x="0" y="0"/>
                  </a:moveTo>
                  <a:lnTo>
                    <a:pt x="223610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5629711" y="2700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5629711" y="249703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5629711" y="280214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5654537" y="3132086"/>
              <a:ext cx="0" cy="1061537"/>
            </a:xfrm>
            <a:custGeom>
              <a:avLst/>
              <a:pathLst>
                <a:path w="0" h="1061537">
                  <a:moveTo>
                    <a:pt x="0" y="106153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5654537" y="4943691"/>
              <a:ext cx="0" cy="603868"/>
            </a:xfrm>
            <a:custGeom>
              <a:avLst/>
              <a:pathLst>
                <a:path w="0" h="603868">
                  <a:moveTo>
                    <a:pt x="0" y="0"/>
                  </a:moveTo>
                  <a:lnTo>
                    <a:pt x="0" y="60386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4536482" y="4193623"/>
              <a:ext cx="2236109" cy="750068"/>
            </a:xfrm>
            <a:custGeom>
              <a:avLst/>
              <a:pathLst>
                <a:path w="2236109" h="750068">
                  <a:moveTo>
                    <a:pt x="0" y="0"/>
                  </a:moveTo>
                  <a:lnTo>
                    <a:pt x="0" y="750068"/>
                  </a:lnTo>
                  <a:lnTo>
                    <a:pt x="2236109" y="750068"/>
                  </a:lnTo>
                  <a:lnTo>
                    <a:pt x="2236109" y="0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536482" y="4594083"/>
              <a:ext cx="2236109" cy="0"/>
            </a:xfrm>
            <a:custGeom>
              <a:avLst/>
              <a:pathLst>
                <a:path w="2236109" h="0">
                  <a:moveTo>
                    <a:pt x="0" y="0"/>
                  </a:moveTo>
                  <a:lnTo>
                    <a:pt x="223610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884169" y="1916721"/>
              <a:ext cx="0" cy="3803736"/>
            </a:xfrm>
            <a:custGeom>
              <a:avLst/>
              <a:pathLst>
                <a:path w="0" h="3803736">
                  <a:moveTo>
                    <a:pt x="0" y="380373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752277" y="5531798"/>
              <a:ext cx="63568" cy="820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752277" y="5225234"/>
              <a:ext cx="63568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752277" y="4922912"/>
              <a:ext cx="63568" cy="807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752277" y="4615009"/>
              <a:ext cx="63568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752277" y="4309897"/>
              <a:ext cx="63568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688709" y="4004784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88709" y="3701067"/>
              <a:ext cx="127136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688709" y="3395954"/>
              <a:ext cx="127136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88709" y="3089391"/>
              <a:ext cx="127136" cy="83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688709" y="2785729"/>
              <a:ext cx="127136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688709" y="2479221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688709" y="2174109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41" name="pl41"/>
            <p:cNvSpPr/>
            <p:nvPr/>
          </p:nvSpPr>
          <p:spPr>
            <a:xfrm>
              <a:off x="846211" y="557298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846211" y="526787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846211" y="496276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846211" y="465764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846211" y="435253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846211" y="404742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846211" y="374231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846211" y="343719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846211" y="313208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846211" y="282697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846211" y="252186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846211" y="221674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884169" y="5720457"/>
              <a:ext cx="6559255" cy="0"/>
            </a:xfrm>
            <a:custGeom>
              <a:avLst/>
              <a:pathLst>
                <a:path w="6559255" h="0">
                  <a:moveTo>
                    <a:pt x="0" y="0"/>
                  </a:moveTo>
                  <a:lnTo>
                    <a:pt x="655925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2673057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5654537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2641273" y="5787051"/>
              <a:ext cx="63568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622752" y="5788446"/>
              <a:ext cx="63568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3803881" y="5906008"/>
              <a:ext cx="719832" cy="1175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Compliance</a:t>
              </a:r>
            </a:p>
          </p:txBody>
        </p:sp>
        <p:sp>
          <p:nvSpPr>
            <p:cNvPr id="59" name="tx59"/>
            <p:cNvSpPr/>
            <p:nvPr/>
          </p:nvSpPr>
          <p:spPr>
            <a:xfrm rot="-5400000">
              <a:off x="445244" y="3759771"/>
              <a:ext cx="239923" cy="117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Age</a:t>
              </a:r>
            </a:p>
          </p:txBody>
        </p:sp>
        <p:sp>
          <p:nvSpPr>
            <p:cNvPr id="60" name="rc60"/>
            <p:cNvSpPr/>
            <p:nvPr/>
          </p:nvSpPr>
          <p:spPr>
            <a:xfrm>
              <a:off x="7595255" y="3414678"/>
              <a:ext cx="1015629" cy="80782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>
              <a:off x="7671170" y="3474706"/>
              <a:ext cx="863798" cy="1410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Compliance</a:t>
              </a:r>
            </a:p>
          </p:txBody>
        </p:sp>
        <p:sp>
          <p:nvSpPr>
            <p:cNvPr id="62" name="rc62"/>
            <p:cNvSpPr/>
            <p:nvPr/>
          </p:nvSpPr>
          <p:spPr>
            <a:xfrm>
              <a:off x="7671170" y="370767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7780898" y="387226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7780898" y="3729618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7698602" y="3762536"/>
              <a:ext cx="164592" cy="10972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7698602" y="3817400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7671170" y="392712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7780898" y="4091720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7780898" y="394907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7698602" y="3981992"/>
              <a:ext cx="164592" cy="10972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7698602" y="4036856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" name="tx72"/>
            <p:cNvSpPr/>
            <p:nvPr/>
          </p:nvSpPr>
          <p:spPr>
            <a:xfrm>
              <a:off x="7966542" y="3765286"/>
              <a:ext cx="77694" cy="102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7966542" y="3986447"/>
              <a:ext cx="77694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884169" y="1636527"/>
              <a:ext cx="3052812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Distribution age vs compliance ODF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2023-08-11T13:00:35Z</dcterms:modified>
  <cp:category/>
</cp:coreProperties>
</file>