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60295" y="5301013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60295" y="4326676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60295" y="3352339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60295" y="2378003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243080" y="3780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226119" y="37686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7089306" y="4334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730840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283223" y="4379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7773580" y="41550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7314692" y="4185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764268" y="47541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657367" y="50118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8142170" y="2925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7167307" y="4503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305000" y="22345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758628" y="23758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955473" y="25291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907908" y="37591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737479" y="32938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289933" y="29993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8238304" y="27529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902033" y="2369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097195" y="2918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500390" y="42557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560608" y="29928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647627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674027" y="51714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929634" y="3172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8230647" y="24468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60295" y="3588627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960295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688709" y="5255695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88709" y="4281358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26771" y="3307021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26771" y="2332684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922337" y="53010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22337" y="432667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22337" y="335233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22337" y="237800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60295" y="5720457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671888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5533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434839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31631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576536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262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307703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8189178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1400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079803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960295" y="1671774"/>
              <a:ext cx="4020988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Cleft volume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2023-08-11T13:00:43Z</dcterms:modified>
  <cp:category/>
</cp:coreProperties>
</file>