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1023863" y="5604045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023863" y="5358584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023863" y="5113123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023863" y="4867661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1023863" y="4622200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1023863" y="4376739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1023863" y="4131278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1023863" y="3885817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1023863" y="3640356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023863" y="3394895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1023863" y="3149434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1023863" y="2903973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1023863" y="2658512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1023863" y="2413051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1023863" y="2167590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1023863" y="1922129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1" name="pt21"/>
            <p:cNvSpPr/>
            <p:nvPr/>
          </p:nvSpPr>
          <p:spPr>
            <a:xfrm>
              <a:off x="6608691" y="33857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2146102" y="55227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8241194" y="27149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6548566" y="25305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4120725" y="431653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4520682" y="212436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5629712" y="40583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4075632" y="4874188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930766" y="514773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2590498" y="22382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848097" y="265310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6743643" y="236592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374944" y="2064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1343901" y="259420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3869445" y="30094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6336171" y="3132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6342706" y="282945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3765208" y="308002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562944" y="3121951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445091" y="309198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312969" y="342981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4196860" y="30808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4619690" y="333628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5516979" y="289956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355775" y="31472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1352397" y="415505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1023863" y="3290441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  <a:lnTo>
                    <a:pt x="7587021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1023863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688709" y="5558726"/>
              <a:ext cx="266830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-10%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752277" y="5313265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-9%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752277" y="5067804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52277" y="4822343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-7%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52277" y="4576882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-6%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52277" y="4331421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-5%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752277" y="4085960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752277" y="3840499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-3%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52277" y="3595038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52277" y="3349577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-1%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90340" y="3104116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790340" y="2858655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90340" y="2613194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790340" y="2367733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790340" y="2122272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90340" y="1876811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65" name="pl65"/>
            <p:cNvSpPr/>
            <p:nvPr/>
          </p:nvSpPr>
          <p:spPr>
            <a:xfrm>
              <a:off x="985905" y="560404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985905" y="535858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985905" y="51131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985905" y="486766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985905" y="462220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985905" y="437673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985905" y="413127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985905" y="388581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985905" y="364035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985905" y="339489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985905" y="3149434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985905" y="29039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985905" y="265851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985905" y="2413051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985905" y="216759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985905" y="192212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1023863" y="5720457"/>
              <a:ext cx="7587021" cy="0"/>
            </a:xfrm>
            <a:custGeom>
              <a:avLst/>
              <a:pathLst>
                <a:path w="7587021" h="0">
                  <a:moveTo>
                    <a:pt x="0" y="0"/>
                  </a:moveTo>
                  <a:lnTo>
                    <a:pt x="758702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2512721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4473293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6433865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839443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2480937" y="5786995"/>
              <a:ext cx="63568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441509" y="578705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6402081" y="578705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8330869" y="5788446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111587" y="5929572"/>
              <a:ext cx="1411572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of measurements</a:t>
              </a:r>
            </a:p>
          </p:txBody>
        </p:sp>
        <p:sp>
          <p:nvSpPr>
            <p:cNvPr id="91" name="tx91"/>
            <p:cNvSpPr/>
            <p:nvPr/>
          </p:nvSpPr>
          <p:spPr>
            <a:xfrm rot="-5400000">
              <a:off x="-617791" y="3758996"/>
              <a:ext cx="236444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Difference as a percentage of the mean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1023863" y="1671774"/>
              <a:ext cx="3615729" cy="1316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HCRDM measurements: Bland-Altman Plot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2023-08-11T13:00:47Z</dcterms:modified>
  <cp:category/>
</cp:coreProperties>
</file>