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85800" y="557676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85800" y="5366402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85800" y="515603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85800" y="4945670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85800" y="4735305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85800" y="4524939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85800" y="4314573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85800" y="410420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85800" y="3893842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85800" y="368347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85800" y="3473110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85800" y="3262745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85800" y="3052379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85800" y="2842013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85800" y="263164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85800" y="2421282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85800" y="221091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85800" y="2000550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577872" y="54920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76125" y="490881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5"/>
            <p:cNvSpPr/>
            <p:nvPr/>
          </p:nvSpPr>
          <p:spPr>
            <a:xfrm>
              <a:off x="5701189" y="431391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3358930" y="42825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2571190" y="49826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2136498" y="514924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3088995" y="531601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307569" y="552273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4853872" y="44565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3961687" y="460837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1516456" y="465119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4280903" y="396259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208947" y="206479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755805" y="4676053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755805" y="4744904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6307992" y="474747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6941273" y="463502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5874771" y="4761007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3044496" y="468613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8239464" y="469038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745875" y="471047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3013604" y="4637095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5"/>
            <p:cNvSpPr/>
            <p:nvPr/>
          </p:nvSpPr>
          <p:spPr>
            <a:xfrm>
              <a:off x="3265519" y="4664606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083173" y="4776442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1826477" y="4713490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234322" y="4630969"/>
              <a:ext cx="49651" cy="49651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  <a:ln w="900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985800" y="4670426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  <a:lnTo>
                    <a:pt x="7625084" y="0"/>
                  </a:lnTo>
                </a:path>
              </a:pathLst>
            </a:custGeom>
            <a:ln w="13550" cap="flat">
              <a:solidFill>
                <a:srgbClr val="FF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985800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1"/>
            <p:cNvSpPr/>
            <p:nvPr/>
          </p:nvSpPr>
          <p:spPr>
            <a:xfrm>
              <a:off x="714214" y="5531449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-8%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714214" y="5321084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-6%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714214" y="5110718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-4%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14214" y="4900352"/>
              <a:ext cx="203262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752277" y="4689986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752277" y="4479621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752277" y="4269255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752277" y="4058889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52277" y="3848524"/>
              <a:ext cx="165199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88709" y="3638158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88709" y="3427792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88709" y="3217426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688709" y="3007061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88709" y="2796695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88709" y="2586329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88709" y="2375964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88709" y="2165598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88709" y="1955232"/>
              <a:ext cx="228767" cy="862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47842" y="557676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947842" y="536640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947842" y="515603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947842" y="494567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947842" y="473530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947842" y="452493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947842" y="43145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947842" y="410420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947842" y="389384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947842" y="36834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947842" y="347311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947842" y="326274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947842" y="305237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947842" y="2842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947842" y="263164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947842" y="24212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947842" y="221091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947842" y="2000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985800" y="5720457"/>
              <a:ext cx="7625084" cy="0"/>
            </a:xfrm>
            <a:custGeom>
              <a:avLst/>
              <a:pathLst>
                <a:path w="7625084" h="0">
                  <a:moveTo>
                    <a:pt x="0" y="0"/>
                  </a:moveTo>
                  <a:lnTo>
                    <a:pt x="762508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112608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2597119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406815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539193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70102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848126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1094298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565335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4004588" y="578705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5475625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6946662" y="5788446"/>
              <a:ext cx="127136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8417699" y="578705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092556" y="5929572"/>
              <a:ext cx="1411572" cy="939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Mean of measurements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-617791" y="3758996"/>
              <a:ext cx="236444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Difference as a percentage of the mean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985800" y="1674031"/>
              <a:ext cx="3428032" cy="1293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LRDL measurements: Bland-Altman Plot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2023-08-11T13:00:46Z</dcterms:modified>
  <cp:category/>
</cp:coreProperties>
</file>