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60295" y="5231443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60295" y="4360045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60295" y="3488648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60295" y="2617250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5619157" y="37968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7271294" y="36232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379866" y="4186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201533" y="39767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6436508" y="3968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6735338" y="4826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283223" y="2064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865782" y="5422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8238304" y="50411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217451" y="35090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051395" y="54519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357663" y="55227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740410" y="52002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960295" y="4377945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960295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688709" y="5186125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726771" y="4314727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726771" y="3443329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26771" y="2571932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922337" y="523144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922337" y="436004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922337" y="348864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922337" y="26172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960295" y="5720457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13449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64080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14712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653442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159759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2039137" y="578705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513671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19988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1100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526305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032623" y="5786995"/>
              <a:ext cx="254272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1300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079803" y="5929572"/>
              <a:ext cx="1411572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of measurements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-617791" y="3758996"/>
              <a:ext cx="236444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Difference as a percentage of the mean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60295" y="1636527"/>
              <a:ext cx="5087788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Pilot study - Cleft volume measurements: Bland-Altman Plot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2023-08-11T13:00:51Z</dcterms:modified>
  <cp:category/>
</cp:coreProperties>
</file>