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55619" y="5536192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619" y="4248291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619" y="2960390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071208" y="3188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242637" y="3948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091157" y="369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542" y="367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659103" y="3773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74214" y="2225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3704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3335" y="3382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68783" y="4443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81655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37360" y="476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83706" y="299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6317" y="3200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5619" y="3630429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561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88709" y="5490874"/>
              <a:ext cx="298586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6771" y="4202973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2915072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017661" y="55361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7661" y="42482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17661" y="29603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5619" y="5720457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235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750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266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78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2964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28221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9738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3125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5098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250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7465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55619" y="1636527"/>
              <a:ext cx="511747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2023-08-11T13:00:53Z</dcterms:modified>
  <cp:category/>
</cp:coreProperties>
</file>