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23863" y="550688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23863" y="527701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23863" y="504715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23863" y="481728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23863" y="4587416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23863" y="4357548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23863" y="412768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23863" y="3897812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23863" y="366794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23863" y="343807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3863" y="320820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23863" y="297834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23863" y="274847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3863" y="251860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23863" y="228873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23863" y="205887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879272" y="47790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43901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6559974" y="45451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146403" y="49302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16448" y="4982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90002" y="4532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094604" y="42994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798985" y="4599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552648" y="45213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7638115" y="45207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088907" y="44983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49348" y="4560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7921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880382" y="477235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476505" y="4558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327326" y="45456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143591" y="46293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809715" y="45840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415827" y="443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241194" y="45454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914051" y="45518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994782" y="46644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771162" y="46088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921229" y="44680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20163" y="45519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00998" y="46072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3863" y="455882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23863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88709" y="5461569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88709" y="5231701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688709" y="5001833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2277" y="477196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90340" y="454209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90340" y="4312230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26771" y="408236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26771" y="3852494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26771" y="3622626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26771" y="339275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26771" y="316289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26771" y="2933023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26771" y="2703155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771" y="2473287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6771" y="2243419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6771" y="201355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985905" y="55068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85905" y="52770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85905" y="50471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85905" y="48172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85905" y="45874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85905" y="43575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85905" y="412768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85905" y="38978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85905" y="366794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85905" y="34380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85905" y="320820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85905" y="29783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85905" y="27484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85905" y="25186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85905" y="22887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5905" y="20588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23863" y="572045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682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78814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00806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2536440" y="5786995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5636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97628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111587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23863" y="1671774"/>
              <a:ext cx="3576228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HCRDL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2023-08-16T10:57:46Z</dcterms:modified>
  <cp:category/>
</cp:coreProperties>
</file>