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85800" y="557676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85800" y="536640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85800" y="515603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85800" y="494567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85800" y="4735305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85800" y="4524939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5800" y="4314573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85800" y="410420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85800" y="389384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85800" y="368347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85800" y="347311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85800" y="3262745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85800" y="3052379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85800" y="2842013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85800" y="263164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5800" y="242128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85800" y="221091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85800" y="200055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77872" y="54920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76125" y="4908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01189" y="4313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58930" y="42825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71190" y="4982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36498" y="5149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88995" y="5316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07569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53872" y="4456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61687" y="4608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16456" y="4651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80903" y="396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08947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55805" y="4676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55805" y="4744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07992" y="474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41273" y="4635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74771" y="4761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44496" y="4686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39464" y="4690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45875" y="4710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13604" y="4637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65519" y="4664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83173" y="4776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26477" y="471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34322" y="4630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85800" y="467042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85800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14214" y="5531449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4214" y="5321084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14214" y="511071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14214" y="4900352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52277" y="468998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52277" y="447962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52277" y="4269255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2277" y="405888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2277" y="384852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8709" y="363815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88709" y="342779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8709" y="3217426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88709" y="300706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88709" y="2796695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88709" y="2586329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88709" y="2375964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88709" y="216559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88709" y="195523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47842" y="55767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47842" y="53664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47842" y="51560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47842" y="49456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47842" y="4735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47842" y="45249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47842" y="4314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47842" y="41042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47842" y="38938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47842" y="36834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47842" y="34731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47842" y="32627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947842" y="30523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947842" y="2842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47842" y="26316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947842" y="24212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947842" y="22109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947842" y="200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5800" y="572045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12608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9711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6815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3919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0102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48126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094298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65335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04588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475625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46662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417699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92556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85800" y="1674031"/>
              <a:ext cx="342803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LRDL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2023-08-16T10:57:45Z</dcterms:modified>
  <cp:category/>
</cp:coreProperties>
</file>