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60295" y="546973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0295" y="514620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0295" y="482267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0295" y="4499151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0295" y="417562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0295" y="3852096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0295" y="352856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0295" y="3205042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0295" y="2881514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0295" y="255798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0295" y="223445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4599895" y="480349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5157515" y="44979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5938011" y="361083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4683581" y="351979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5744621" y="42541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95190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4700058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3973330" y="21156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5513941" y="38334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93170" y="422018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6388530" y="311114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8238304" y="37031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283223" y="5317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747085" y="395964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4877838" y="40590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5748957" y="4237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615741" y="412509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4161950" y="412758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6819537" y="399938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4868298" y="439566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72920" y="407192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5544728" y="35807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582787" y="4073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5976168" y="41808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6962628" y="415079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188499" y="430070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60295" y="4018539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60295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688709" y="542441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510088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477736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445383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726771" y="413030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726771" y="380677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26771" y="348325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26771" y="315972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26771" y="283619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26771" y="2512668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6771" y="218914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5" name="pl55"/>
            <p:cNvSpPr/>
            <p:nvPr/>
          </p:nvSpPr>
          <p:spPr>
            <a:xfrm>
              <a:off x="922337" y="54697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22337" y="514620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922337" y="48226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22337" y="44991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22337" y="41756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22337" y="385209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22337" y="352856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22337" y="32050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922337" y="288151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922337" y="25579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922337" y="22344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60295" y="5720457"/>
              <a:ext cx="7650589" cy="0"/>
            </a:xfrm>
            <a:custGeom>
              <a:avLst/>
              <a:pathLst>
                <a:path w="7650589" h="0">
                  <a:moveTo>
                    <a:pt x="0" y="0"/>
                  </a:moveTo>
                  <a:lnTo>
                    <a:pt x="765058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266437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439881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13324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86767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2632592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335242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069677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804111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079803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960295" y="1674031"/>
              <a:ext cx="3467534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2023-08-16T10:57:44Z</dcterms:modified>
  <cp:category/>
</cp:coreProperties>
</file>