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119187" y="570543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19187" y="552613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19187" y="534682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19187" y="516752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19187" y="498821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9187" y="480891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9187" y="46296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9187" y="445030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19187" y="427099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9187" y="409169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9187" y="391238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19187" y="373308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9187" y="355377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9187" y="337447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9187" y="319516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9187" y="301586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19187" y="283656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187" y="265725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19187" y="247795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19187" y="229864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19187" y="211934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19187" y="1940036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83961" y="4268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43585" y="451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245527" y="52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51138" y="455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38969" y="5480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83725" y="526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96760" y="4638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52839" y="427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32459" y="4790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705127" y="3951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76553" y="5444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88342" y="4500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10351" y="4354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71711" y="466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19354" y="5003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37968" y="4752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69864" y="3558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708977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23398" y="4690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64227" y="4707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3489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56060" y="3898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0060" y="4155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55245" y="3744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95875" y="4962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863726" y="4518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19187" y="45460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1918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88709" y="5660118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-1.75%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8709" y="548081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8709" y="530150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-1.25%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8709" y="512220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8709" y="494289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476359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4584290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440498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422568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404637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6771" y="386707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6771" y="368776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26771" y="350846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26771" y="332915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26771" y="314985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6771" y="297054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6771" y="279124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2.25%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6771" y="261193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6771" y="243263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6771" y="225332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6771" y="207402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6771" y="189471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3.50%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081229" y="57054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1229" y="55261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81229" y="53468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081229" y="51675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81229" y="49882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081229" y="4808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081229" y="46296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81229" y="44503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81229" y="4270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081229" y="40916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081229" y="39123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81229" y="37330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81229" y="35537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081229" y="33744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81229" y="31951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81229" y="3015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081229" y="2836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81229" y="26572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1229" y="24779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81229" y="22986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81229" y="21193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81229" y="1940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119187" y="572045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49030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0797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72564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343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96098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39495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12626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3029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21618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83385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59249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9187" y="1671774"/>
              <a:ext cx="405067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2023-08-16T10:57:44Z</dcterms:modified>
  <cp:category/>
</cp:coreProperties>
</file>