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83209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26720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70231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513742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7253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0764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44276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087787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31298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374809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18320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19288" y="2089618"/>
              <a:ext cx="0" cy="1105115"/>
            </a:xfrm>
            <a:custGeom>
              <a:avLst/>
              <a:pathLst>
                <a:path w="0" h="1105115">
                  <a:moveTo>
                    <a:pt x="0" y="11051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19288" y="4299849"/>
              <a:ext cx="0" cy="1105115"/>
            </a:xfrm>
            <a:custGeom>
              <a:avLst/>
              <a:pathLst>
                <a:path w="0" h="1105115">
                  <a:moveTo>
                    <a:pt x="0" y="0"/>
                  </a:moveTo>
                  <a:lnTo>
                    <a:pt x="0" y="11051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612069" y="3194733"/>
              <a:ext cx="2214438" cy="1105115"/>
            </a:xfrm>
            <a:custGeom>
              <a:avLst/>
              <a:pathLst>
                <a:path w="2214438" h="1105115">
                  <a:moveTo>
                    <a:pt x="0" y="0"/>
                  </a:moveTo>
                  <a:lnTo>
                    <a:pt x="0" y="1105115"/>
                  </a:lnTo>
                  <a:lnTo>
                    <a:pt x="2214438" y="1105115"/>
                  </a:lnTo>
                  <a:lnTo>
                    <a:pt x="221443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12069" y="4050307"/>
              <a:ext cx="2214438" cy="0"/>
            </a:xfrm>
            <a:custGeom>
              <a:avLst/>
              <a:pathLst>
                <a:path w="2214438" h="0">
                  <a:moveTo>
                    <a:pt x="0" y="0"/>
                  </a:moveTo>
                  <a:lnTo>
                    <a:pt x="221443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47047" y="42037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47047" y="29203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71873" y="4371147"/>
              <a:ext cx="0" cy="534733"/>
            </a:xfrm>
            <a:custGeom>
              <a:avLst/>
              <a:pathLst>
                <a:path w="0" h="534733">
                  <a:moveTo>
                    <a:pt x="0" y="5347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71873" y="5342579"/>
              <a:ext cx="0" cy="204981"/>
            </a:xfrm>
            <a:custGeom>
              <a:avLst/>
              <a:pathLst>
                <a:path w="0" h="204981">
                  <a:moveTo>
                    <a:pt x="0" y="0"/>
                  </a:moveTo>
                  <a:lnTo>
                    <a:pt x="0" y="2049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564654" y="4905880"/>
              <a:ext cx="2214438" cy="436698"/>
            </a:xfrm>
            <a:custGeom>
              <a:avLst/>
              <a:pathLst>
                <a:path w="2214438" h="436698">
                  <a:moveTo>
                    <a:pt x="0" y="0"/>
                  </a:moveTo>
                  <a:lnTo>
                    <a:pt x="0" y="436698"/>
                  </a:lnTo>
                  <a:lnTo>
                    <a:pt x="2214438" y="436698"/>
                  </a:lnTo>
                  <a:lnTo>
                    <a:pt x="221443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64654" y="5119773"/>
              <a:ext cx="2214438" cy="0"/>
            </a:xfrm>
            <a:custGeom>
              <a:avLst/>
              <a:pathLst>
                <a:path w="2214438" h="0">
                  <a:moveTo>
                    <a:pt x="0" y="0"/>
                  </a:moveTo>
                  <a:lnTo>
                    <a:pt x="221443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752277" y="554056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518408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4827536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447110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11461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37581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340163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52277" y="30451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268865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23321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197568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909779" y="55832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52267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8702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5137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41572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8007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442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0877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7312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3748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0183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7737" y="5720457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1928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718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687504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40089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835665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3473" y="3758996"/>
              <a:ext cx="112191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ttt (en mois)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47737" y="1638871"/>
              <a:ext cx="4535289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ODF prechir selon la compliance au treatement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2023-08-16T10:57:35Z</dcterms:modified>
  <cp:category/>
</cp:coreProperties>
</file>