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5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47737" y="5547560"/>
              <a:ext cx="6046672" cy="0"/>
            </a:xfrm>
            <a:custGeom>
              <a:avLst/>
              <a:pathLst>
                <a:path w="6046672" h="0">
                  <a:moveTo>
                    <a:pt x="0" y="0"/>
                  </a:moveTo>
                  <a:lnTo>
                    <a:pt x="6046672" y="0"/>
                  </a:lnTo>
                  <a:lnTo>
                    <a:pt x="6046672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47737" y="5281564"/>
              <a:ext cx="6046672" cy="0"/>
            </a:xfrm>
            <a:custGeom>
              <a:avLst/>
              <a:pathLst>
                <a:path w="6046672" h="0">
                  <a:moveTo>
                    <a:pt x="0" y="0"/>
                  </a:moveTo>
                  <a:lnTo>
                    <a:pt x="6046672" y="0"/>
                  </a:lnTo>
                  <a:lnTo>
                    <a:pt x="6046672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47737" y="5015569"/>
              <a:ext cx="6046672" cy="0"/>
            </a:xfrm>
            <a:custGeom>
              <a:avLst/>
              <a:pathLst>
                <a:path w="6046672" h="0">
                  <a:moveTo>
                    <a:pt x="0" y="0"/>
                  </a:moveTo>
                  <a:lnTo>
                    <a:pt x="6046672" y="0"/>
                  </a:lnTo>
                  <a:lnTo>
                    <a:pt x="6046672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47737" y="4749573"/>
              <a:ext cx="6046672" cy="0"/>
            </a:xfrm>
            <a:custGeom>
              <a:avLst/>
              <a:pathLst>
                <a:path w="6046672" h="0">
                  <a:moveTo>
                    <a:pt x="0" y="0"/>
                  </a:moveTo>
                  <a:lnTo>
                    <a:pt x="6046672" y="0"/>
                  </a:lnTo>
                  <a:lnTo>
                    <a:pt x="6046672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47737" y="4483578"/>
              <a:ext cx="6046672" cy="0"/>
            </a:xfrm>
            <a:custGeom>
              <a:avLst/>
              <a:pathLst>
                <a:path w="6046672" h="0">
                  <a:moveTo>
                    <a:pt x="0" y="0"/>
                  </a:moveTo>
                  <a:lnTo>
                    <a:pt x="6046672" y="0"/>
                  </a:lnTo>
                  <a:lnTo>
                    <a:pt x="6046672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47737" y="4217582"/>
              <a:ext cx="6046672" cy="0"/>
            </a:xfrm>
            <a:custGeom>
              <a:avLst/>
              <a:pathLst>
                <a:path w="6046672" h="0">
                  <a:moveTo>
                    <a:pt x="0" y="0"/>
                  </a:moveTo>
                  <a:lnTo>
                    <a:pt x="6046672" y="0"/>
                  </a:lnTo>
                  <a:lnTo>
                    <a:pt x="6046672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47737" y="3951587"/>
              <a:ext cx="6046672" cy="0"/>
            </a:xfrm>
            <a:custGeom>
              <a:avLst/>
              <a:pathLst>
                <a:path w="6046672" h="0">
                  <a:moveTo>
                    <a:pt x="0" y="0"/>
                  </a:moveTo>
                  <a:lnTo>
                    <a:pt x="6046672" y="0"/>
                  </a:lnTo>
                  <a:lnTo>
                    <a:pt x="6046672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47737" y="3685591"/>
              <a:ext cx="6046672" cy="0"/>
            </a:xfrm>
            <a:custGeom>
              <a:avLst/>
              <a:pathLst>
                <a:path w="6046672" h="0">
                  <a:moveTo>
                    <a:pt x="0" y="0"/>
                  </a:moveTo>
                  <a:lnTo>
                    <a:pt x="6046672" y="0"/>
                  </a:lnTo>
                  <a:lnTo>
                    <a:pt x="6046672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47737" y="3419596"/>
              <a:ext cx="6046672" cy="0"/>
            </a:xfrm>
            <a:custGeom>
              <a:avLst/>
              <a:pathLst>
                <a:path w="6046672" h="0">
                  <a:moveTo>
                    <a:pt x="0" y="0"/>
                  </a:moveTo>
                  <a:lnTo>
                    <a:pt x="6046672" y="0"/>
                  </a:lnTo>
                  <a:lnTo>
                    <a:pt x="6046672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47737" y="3153600"/>
              <a:ext cx="6046672" cy="0"/>
            </a:xfrm>
            <a:custGeom>
              <a:avLst/>
              <a:pathLst>
                <a:path w="6046672" h="0">
                  <a:moveTo>
                    <a:pt x="0" y="0"/>
                  </a:moveTo>
                  <a:lnTo>
                    <a:pt x="6046672" y="0"/>
                  </a:lnTo>
                  <a:lnTo>
                    <a:pt x="6046672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47737" y="2887605"/>
              <a:ext cx="6046672" cy="0"/>
            </a:xfrm>
            <a:custGeom>
              <a:avLst/>
              <a:pathLst>
                <a:path w="6046672" h="0">
                  <a:moveTo>
                    <a:pt x="0" y="0"/>
                  </a:moveTo>
                  <a:lnTo>
                    <a:pt x="6046672" y="0"/>
                  </a:lnTo>
                  <a:lnTo>
                    <a:pt x="6046672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47737" y="2621609"/>
              <a:ext cx="6046672" cy="0"/>
            </a:xfrm>
            <a:custGeom>
              <a:avLst/>
              <a:pathLst>
                <a:path w="6046672" h="0">
                  <a:moveTo>
                    <a:pt x="0" y="0"/>
                  </a:moveTo>
                  <a:lnTo>
                    <a:pt x="6046672" y="0"/>
                  </a:lnTo>
                  <a:lnTo>
                    <a:pt x="6046672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47737" y="2355613"/>
              <a:ext cx="6046672" cy="0"/>
            </a:xfrm>
            <a:custGeom>
              <a:avLst/>
              <a:pathLst>
                <a:path w="6046672" h="0">
                  <a:moveTo>
                    <a:pt x="0" y="0"/>
                  </a:moveTo>
                  <a:lnTo>
                    <a:pt x="6046672" y="0"/>
                  </a:lnTo>
                  <a:lnTo>
                    <a:pt x="6046672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47737" y="2089618"/>
              <a:ext cx="6046672" cy="0"/>
            </a:xfrm>
            <a:custGeom>
              <a:avLst/>
              <a:pathLst>
                <a:path w="6046672" h="0">
                  <a:moveTo>
                    <a:pt x="0" y="0"/>
                  </a:moveTo>
                  <a:lnTo>
                    <a:pt x="6046672" y="0"/>
                  </a:lnTo>
                  <a:lnTo>
                    <a:pt x="6046672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971074" y="3313197"/>
              <a:ext cx="2748487" cy="223436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222586" y="3765390"/>
              <a:ext cx="2748487" cy="17821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947737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815845" y="550492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752277" y="5238925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752277" y="4972929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752277" y="4706878"/>
              <a:ext cx="127136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752277" y="4440938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752277" y="4174943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752277" y="3908947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752277" y="3642952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52277" y="3376956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752277" y="3110961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8709" y="2844965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88709" y="2578970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88709" y="2312974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88709" y="2046923"/>
              <a:ext cx="190704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130</a:t>
              </a:r>
            </a:p>
          </p:txBody>
        </p:sp>
        <p:sp>
          <p:nvSpPr>
            <p:cNvPr id="36" name="pl36"/>
            <p:cNvSpPr/>
            <p:nvPr/>
          </p:nvSpPr>
          <p:spPr>
            <a:xfrm>
              <a:off x="909779" y="554756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909779" y="528156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909779" y="501556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909779" y="47495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909779" y="448357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909779" y="421758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909779" y="395158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909779" y="368559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909779" y="341959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909779" y="315360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909779" y="288760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909779" y="262160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909779" y="235561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909779" y="208961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947737" y="5720457"/>
              <a:ext cx="6046672" cy="0"/>
            </a:xfrm>
            <a:custGeom>
              <a:avLst/>
              <a:pathLst>
                <a:path w="6046672" h="0">
                  <a:moveTo>
                    <a:pt x="0" y="0"/>
                  </a:moveTo>
                  <a:lnTo>
                    <a:pt x="604667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596830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345317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2491990" y="5787441"/>
              <a:ext cx="209680" cy="831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256383" y="5785934"/>
              <a:ext cx="177868" cy="84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Oui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532712" y="3773134"/>
              <a:ext cx="91715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56" name="rc56"/>
            <p:cNvSpPr/>
            <p:nvPr/>
          </p:nvSpPr>
          <p:spPr>
            <a:xfrm>
              <a:off x="7146241" y="3414678"/>
              <a:ext cx="1464643" cy="807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7222156" y="3472697"/>
              <a:ext cx="131281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Agénésie dentaire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7222156" y="370767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231156" y="3716672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222156" y="392712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231156" y="393612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7517527" y="3765763"/>
              <a:ext cx="256275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517527" y="3983377"/>
              <a:ext cx="21739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Oui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947737" y="1636527"/>
              <a:ext cx="1531615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Agénésie dentaire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2023-08-16T10:57:40Z</dcterms:modified>
  <cp:category/>
</cp:coreProperties>
</file>