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43624" y="28485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43624" y="26872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43624" y="31482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43624" y="31943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43624" y="31252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68450" y="3657218"/>
              <a:ext cx="0" cy="887538"/>
            </a:xfrm>
            <a:custGeom>
              <a:avLst/>
              <a:pathLst>
                <a:path w="0" h="887538">
                  <a:moveTo>
                    <a:pt x="0" y="8875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68450" y="5190239"/>
              <a:ext cx="0" cy="357320"/>
            </a:xfrm>
            <a:custGeom>
              <a:avLst/>
              <a:pathLst>
                <a:path w="0" h="357320">
                  <a:moveTo>
                    <a:pt x="0" y="0"/>
                  </a:moveTo>
                  <a:lnTo>
                    <a:pt x="0" y="3573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53274" y="4544757"/>
              <a:ext cx="2230351" cy="645482"/>
            </a:xfrm>
            <a:custGeom>
              <a:avLst/>
              <a:pathLst>
                <a:path w="2230351" h="645482">
                  <a:moveTo>
                    <a:pt x="0" y="0"/>
                  </a:moveTo>
                  <a:lnTo>
                    <a:pt x="0" y="645482"/>
                  </a:lnTo>
                  <a:lnTo>
                    <a:pt x="2230351" y="645482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53274" y="4994289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17426" y="2064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42252" y="2135724"/>
              <a:ext cx="0" cy="1486914"/>
            </a:xfrm>
            <a:custGeom>
              <a:avLst/>
              <a:pathLst>
                <a:path w="0" h="1486914">
                  <a:moveTo>
                    <a:pt x="0" y="14869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42252" y="4636968"/>
              <a:ext cx="0" cy="587850"/>
            </a:xfrm>
            <a:custGeom>
              <a:avLst/>
              <a:pathLst>
                <a:path w="0" h="587850">
                  <a:moveTo>
                    <a:pt x="0" y="0"/>
                  </a:moveTo>
                  <a:lnTo>
                    <a:pt x="0" y="5878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27076" y="3622639"/>
              <a:ext cx="2230351" cy="1014329"/>
            </a:xfrm>
            <a:custGeom>
              <a:avLst/>
              <a:pathLst>
                <a:path w="2230351" h="1014329">
                  <a:moveTo>
                    <a:pt x="0" y="0"/>
                  </a:moveTo>
                  <a:lnTo>
                    <a:pt x="0" y="1014329"/>
                  </a:lnTo>
                  <a:lnTo>
                    <a:pt x="2230351" y="1014329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27076" y="4141330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169" y="572045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6845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4225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636666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10467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442619" y="5906008"/>
              <a:ext cx="1425463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Traitement ODf pre-chir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7578363" y="3414678"/>
              <a:ext cx="10325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654278" y="3474706"/>
              <a:ext cx="880690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ODF prechir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6542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64006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006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681710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81710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542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006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006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81710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81710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949650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49650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4169" y="1636527"/>
              <a:ext cx="267733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ODF prechir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2023-08-11T21:47:02Z</dcterms:modified>
  <cp:category/>
</cp:coreProperties>
</file>