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23863" y="550688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23863" y="527701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23863" y="504715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23863" y="481728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23863" y="4587416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23863" y="4357548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23863" y="412768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23863" y="3897812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23863" y="366794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23863" y="343807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3863" y="320820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23863" y="297834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23863" y="2748473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3863" y="251860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23863" y="228873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23863" y="205887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79272" y="4779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43901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559974" y="45451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46403" y="4930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16448" y="4982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90002" y="4532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94604" y="429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98985" y="4599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52648" y="45213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38115" y="45207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88907" y="4498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49348" y="4560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7921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80382" y="4772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76505" y="4558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27326" y="45456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43591" y="4629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809715" y="4584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415827" y="443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241194" y="45454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14051" y="4551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94782" y="4664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71162" y="4608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21229" y="4468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20163" y="4551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00998" y="4607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23863" y="455882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23863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88709" y="5461569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88709" y="5231701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8709" y="5001833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2277" y="477196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90340" y="4542098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90340" y="4312230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26771" y="4082362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26771" y="3852494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26771" y="3622626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26771" y="3392758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6771" y="3162891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6771" y="2933023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26771" y="2703155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6771" y="2473287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6771" y="2243419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6771" y="2013551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985905" y="55068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85905" y="5277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85905" y="50471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85905" y="48172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85905" y="4587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85905" y="43575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85905" y="41276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85905" y="38978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85905" y="36679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85905" y="34380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85905" y="32082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85905" y="29783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85905" y="2748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85905" y="2518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85905" y="22887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85905" y="20588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023863" y="572045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5682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78814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0806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536440" y="5786995"/>
              <a:ext cx="63568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75636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976281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111587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023863" y="1671774"/>
              <a:ext cx="3576228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HCRDL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2023-08-11T21:47:12Z</dcterms:modified>
  <cp:category/>
</cp:coreProperties>
</file>