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23863" y="5604045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23863" y="5358584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23863" y="5113123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23863" y="486766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23863" y="4622200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23863" y="4376739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23863" y="4131278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23863" y="388581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23863" y="3640356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23863" y="3394895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23863" y="3149434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23863" y="2903973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23863" y="2658512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3863" y="241305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23863" y="2167590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23863" y="1922129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608691" y="3385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146102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241194" y="2714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548566" y="2530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20725" y="4316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520682" y="21243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29712" y="4058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75632" y="4874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30766" y="51477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90498" y="22382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848097" y="2653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743643" y="2365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374944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43901" y="2594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69445" y="3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36171" y="3132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42706" y="2829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65208" y="30800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562944" y="3121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45091" y="30919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312969" y="3429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196860" y="3080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19690" y="3336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516979" y="28995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55775" y="3147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352397" y="4155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23863" y="329044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23863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88709" y="5558726"/>
              <a:ext cx="266830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52277" y="531326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52277" y="5067804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2277" y="4822343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52277" y="4576882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52277" y="4331421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52277" y="4085960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52277" y="3840499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52277" y="3595038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52277" y="3349577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90340" y="3104116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90340" y="2858655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90340" y="2613194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90340" y="2367733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90340" y="2122272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90340" y="187681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985905" y="56040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985905" y="53585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985905" y="51131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985905" y="48676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85905" y="46222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85905" y="437673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985905" y="41312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85905" y="38858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85905" y="364035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85905" y="33948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85905" y="31494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85905" y="2903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985905" y="26585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85905" y="24130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85905" y="21675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85905" y="192212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023863" y="572045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51272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47329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43386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3944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480937" y="5786995"/>
              <a:ext cx="63568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441509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402081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330869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11587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023863" y="1671774"/>
              <a:ext cx="3615729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HCRDM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2023-08-11T21:47:11Z</dcterms:modified>
  <cp:category/>
</cp:coreProperties>
</file>