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60295" y="5469734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60295" y="5146206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60295" y="4822679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60295" y="4499151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60295" y="4175624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60295" y="3852096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60295" y="3528569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60295" y="3205042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60295" y="2881514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60295" y="2557987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60295" y="2234459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599895" y="480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157515" y="44979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938011" y="36108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683581" y="35197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744621" y="4254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695190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700058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973330" y="21156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513941" y="3833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193170" y="4220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388530" y="31111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8238304" y="37031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283223" y="5317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747085" y="39596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877838" y="4059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748957" y="42373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615741" y="41250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161950" y="4127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819537" y="39993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868298" y="4395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372920" y="40719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4728" y="3580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582787" y="40734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976168" y="41808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962628" y="41507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188499" y="4300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60295" y="4018539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960295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688709" y="5424415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88709" y="5100888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88709" y="4777361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88709" y="4453833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26771" y="4130306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26771" y="3806778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26771" y="3483251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26771" y="3159723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26771" y="2836196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26771" y="2512668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26771" y="2189141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922337" y="546973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922337" y="514620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922337" y="482267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922337" y="449915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922337" y="417562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922337" y="385209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922337" y="352856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922337" y="320504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922337" y="288151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922337" y="25579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922337" y="223445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960295" y="5720457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664376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39881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13324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867679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2632592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335242" y="578705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069677" y="5788446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804111" y="5788446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079803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60295" y="1674031"/>
              <a:ext cx="3467534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LRDM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2023-08-11T21:47:10Z</dcterms:modified>
  <cp:category/>
</cp:coreProperties>
</file>