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3849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72942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320355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391128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502218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09315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268408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27501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171897" y="29525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97313" y="346384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24785" y="32593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80923" y="3095680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7811" y="33615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88422" y="383200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15032" y="417971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617252" y="321755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73892" y="33615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7389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07336" y="387291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02389" y="33811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27642" y="440469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38391" y="356610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65863" y="375019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90947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275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99640" y="407744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09196" y="428197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16362" y="213437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24723" y="34229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08334" y="231845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16695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33417" y="397517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58500" y="413880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58500" y="415925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91944" y="372973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91944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7027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42110" y="409789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5554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287329" y="3892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25721" y="368882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68720" y="422061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00970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34414" y="413880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42775" y="417971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59497" y="436379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130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913" y="417971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8635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59830" y="426152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0163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26718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51801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09134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2273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27050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2103" y="3442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35411" y="434333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60495" y="3566109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02300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44105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60827" y="452741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60827" y="313658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69188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36076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02965" y="452741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11326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18492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061492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78214" y="438424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5102" y="440469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7018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78547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95269" y="454787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45435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8879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82293" y="41584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45767" y="438424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5767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70850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29378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79544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6266" y="454787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27321" y="4220618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29710" y="442515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971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6432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46432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96598" y="473195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6598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00013" y="39538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13653" y="489558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8736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72180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80541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30708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64152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97596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05957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3104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1040" y="499784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31040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72845" y="397517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72845" y="3893363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81206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81206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06289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1373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6456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06622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65149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7351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73510" y="417971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91427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8760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73843" y="491603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73843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82204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98926" y="448651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31175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49092" y="489558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65814" y="483422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374175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99258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49424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74508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74508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41396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42590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4840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74840" y="503875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08284" y="448651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83534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08617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50422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67144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08949" y="483422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20893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44782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67476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24809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76170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84531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17975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76502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0158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1585" y="403653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51752" y="4588780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85196" y="51614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68806" y="530464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85528" y="50592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77500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44721" y="501830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3082" y="510011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70136" y="442515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86858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3580" y="503875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70469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70469" y="52228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78830" y="4322885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78830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87191" y="540691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87191" y="4404699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73190" y="4384245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1466" y="50592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8188" y="4445606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80160" y="550918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39019" y="501830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80824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2630" y="52228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210274" y="2963899"/>
              <a:ext cx="5250732" cy="2506531"/>
            </a:xfrm>
            <a:custGeom>
              <a:avLst/>
              <a:pathLst>
                <a:path w="5250732" h="2506531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  <a:lnTo>
                    <a:pt x="5250732" y="2506531"/>
                  </a:lnTo>
                  <a:lnTo>
                    <a:pt x="5184267" y="2476408"/>
                  </a:lnTo>
                  <a:lnTo>
                    <a:pt x="5117802" y="2447197"/>
                  </a:lnTo>
                  <a:lnTo>
                    <a:pt x="5051337" y="2418913"/>
                  </a:lnTo>
                  <a:lnTo>
                    <a:pt x="4984872" y="2391575"/>
                  </a:lnTo>
                  <a:lnTo>
                    <a:pt x="4918407" y="2365202"/>
                  </a:lnTo>
                  <a:lnTo>
                    <a:pt x="4851942" y="2339813"/>
                  </a:lnTo>
                  <a:lnTo>
                    <a:pt x="4785477" y="2315427"/>
                  </a:lnTo>
                  <a:lnTo>
                    <a:pt x="4719012" y="2292059"/>
                  </a:lnTo>
                  <a:lnTo>
                    <a:pt x="4652547" y="2269721"/>
                  </a:lnTo>
                  <a:lnTo>
                    <a:pt x="4586082" y="2248412"/>
                  </a:lnTo>
                  <a:lnTo>
                    <a:pt x="4519617" y="2228119"/>
                  </a:lnTo>
                  <a:lnTo>
                    <a:pt x="4453152" y="2208811"/>
                  </a:lnTo>
                  <a:lnTo>
                    <a:pt x="4386687" y="2190437"/>
                  </a:lnTo>
                  <a:lnTo>
                    <a:pt x="4320222" y="2172923"/>
                  </a:lnTo>
                  <a:lnTo>
                    <a:pt x="4253757" y="2156176"/>
                  </a:lnTo>
                  <a:lnTo>
                    <a:pt x="4187292" y="2140085"/>
                  </a:lnTo>
                  <a:lnTo>
                    <a:pt x="4120828" y="2124530"/>
                  </a:lnTo>
                  <a:lnTo>
                    <a:pt x="4054363" y="2109391"/>
                  </a:lnTo>
                  <a:lnTo>
                    <a:pt x="3987898" y="2094548"/>
                  </a:lnTo>
                  <a:lnTo>
                    <a:pt x="3921433" y="2079889"/>
                  </a:lnTo>
                  <a:lnTo>
                    <a:pt x="3854968" y="2065038"/>
                  </a:lnTo>
                  <a:lnTo>
                    <a:pt x="3788503" y="2049877"/>
                  </a:lnTo>
                  <a:lnTo>
                    <a:pt x="3722038" y="2034551"/>
                  </a:lnTo>
                  <a:lnTo>
                    <a:pt x="3655573" y="2019219"/>
                  </a:lnTo>
                  <a:lnTo>
                    <a:pt x="3589108" y="2004016"/>
                  </a:lnTo>
                  <a:lnTo>
                    <a:pt x="3522643" y="1989039"/>
                  </a:lnTo>
                  <a:lnTo>
                    <a:pt x="3456178" y="1974326"/>
                  </a:lnTo>
                  <a:lnTo>
                    <a:pt x="3389713" y="1959860"/>
                  </a:lnTo>
                  <a:lnTo>
                    <a:pt x="3323248" y="1945572"/>
                  </a:lnTo>
                  <a:lnTo>
                    <a:pt x="3256783" y="1931215"/>
                  </a:lnTo>
                  <a:lnTo>
                    <a:pt x="3190318" y="1916632"/>
                  </a:lnTo>
                  <a:lnTo>
                    <a:pt x="3123853" y="1902539"/>
                  </a:lnTo>
                  <a:lnTo>
                    <a:pt x="3057388" y="1889472"/>
                  </a:lnTo>
                  <a:lnTo>
                    <a:pt x="2990923" y="1877449"/>
                  </a:lnTo>
                  <a:lnTo>
                    <a:pt x="2924458" y="1865892"/>
                  </a:lnTo>
                  <a:lnTo>
                    <a:pt x="2857993" y="1853805"/>
                  </a:lnTo>
                  <a:lnTo>
                    <a:pt x="2791528" y="1840838"/>
                  </a:lnTo>
                  <a:lnTo>
                    <a:pt x="2725063" y="1827861"/>
                  </a:lnTo>
                  <a:lnTo>
                    <a:pt x="2658598" y="1815622"/>
                  </a:lnTo>
                  <a:lnTo>
                    <a:pt x="2592133" y="1804510"/>
                  </a:lnTo>
                  <a:lnTo>
                    <a:pt x="2525668" y="1794271"/>
                  </a:lnTo>
                  <a:lnTo>
                    <a:pt x="2459203" y="1784001"/>
                  </a:lnTo>
                  <a:lnTo>
                    <a:pt x="2392738" y="1772395"/>
                  </a:lnTo>
                  <a:lnTo>
                    <a:pt x="2326273" y="1759415"/>
                  </a:lnTo>
                  <a:lnTo>
                    <a:pt x="2259808" y="1747904"/>
                  </a:lnTo>
                  <a:lnTo>
                    <a:pt x="2193343" y="1738007"/>
                  </a:lnTo>
                  <a:lnTo>
                    <a:pt x="2126878" y="1729530"/>
                  </a:lnTo>
                  <a:lnTo>
                    <a:pt x="2060414" y="1721753"/>
                  </a:lnTo>
                  <a:lnTo>
                    <a:pt x="1993949" y="1713221"/>
                  </a:lnTo>
                  <a:lnTo>
                    <a:pt x="1927484" y="1701824"/>
                  </a:lnTo>
                  <a:lnTo>
                    <a:pt x="1861019" y="1685118"/>
                  </a:lnTo>
                  <a:lnTo>
                    <a:pt x="1794554" y="1662577"/>
                  </a:lnTo>
                  <a:lnTo>
                    <a:pt x="1728089" y="1637566"/>
                  </a:lnTo>
                  <a:lnTo>
                    <a:pt x="1661624" y="1610808"/>
                  </a:lnTo>
                  <a:lnTo>
                    <a:pt x="1595159" y="1582771"/>
                  </a:lnTo>
                  <a:lnTo>
                    <a:pt x="1528694" y="1553612"/>
                  </a:lnTo>
                  <a:lnTo>
                    <a:pt x="1462229" y="1523080"/>
                  </a:lnTo>
                  <a:lnTo>
                    <a:pt x="1395764" y="1490564"/>
                  </a:lnTo>
                  <a:lnTo>
                    <a:pt x="1329299" y="1455279"/>
                  </a:lnTo>
                  <a:lnTo>
                    <a:pt x="1262834" y="1417517"/>
                  </a:lnTo>
                  <a:lnTo>
                    <a:pt x="1196369" y="1378069"/>
                  </a:lnTo>
                  <a:lnTo>
                    <a:pt x="1129904" y="1336956"/>
                  </a:lnTo>
                  <a:lnTo>
                    <a:pt x="1063439" y="1294207"/>
                  </a:lnTo>
                  <a:lnTo>
                    <a:pt x="996974" y="1249862"/>
                  </a:lnTo>
                  <a:lnTo>
                    <a:pt x="930509" y="1203982"/>
                  </a:lnTo>
                  <a:lnTo>
                    <a:pt x="864044" y="1156659"/>
                  </a:lnTo>
                  <a:lnTo>
                    <a:pt x="797579" y="1108131"/>
                  </a:lnTo>
                  <a:lnTo>
                    <a:pt x="731114" y="1058900"/>
                  </a:lnTo>
                  <a:lnTo>
                    <a:pt x="664649" y="1009197"/>
                  </a:lnTo>
                  <a:lnTo>
                    <a:pt x="598184" y="959154"/>
                  </a:lnTo>
                  <a:lnTo>
                    <a:pt x="531719" y="908828"/>
                  </a:lnTo>
                  <a:lnTo>
                    <a:pt x="465254" y="858209"/>
                  </a:lnTo>
                  <a:lnTo>
                    <a:pt x="398789" y="807248"/>
                  </a:lnTo>
                  <a:lnTo>
                    <a:pt x="332324" y="755879"/>
                  </a:lnTo>
                  <a:lnTo>
                    <a:pt x="265859" y="704026"/>
                  </a:lnTo>
                  <a:lnTo>
                    <a:pt x="199394" y="651621"/>
                  </a:lnTo>
                  <a:lnTo>
                    <a:pt x="132929" y="598598"/>
                  </a:lnTo>
                  <a:lnTo>
                    <a:pt x="66464" y="544905"/>
                  </a:lnTo>
                  <a:lnTo>
                    <a:pt x="0" y="4904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0274" y="2963899"/>
              <a:ext cx="5250732" cy="2035320"/>
            </a:xfrm>
            <a:custGeom>
              <a:avLst/>
              <a:pathLst>
                <a:path w="5250732" h="2035320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210274" y="3454394"/>
              <a:ext cx="5250732" cy="2016036"/>
            </a:xfrm>
            <a:custGeom>
              <a:avLst/>
              <a:pathLst>
                <a:path w="5250732" h="2016036">
                  <a:moveTo>
                    <a:pt x="5250732" y="2016036"/>
                  </a:moveTo>
                  <a:lnTo>
                    <a:pt x="5184267" y="1985913"/>
                  </a:lnTo>
                  <a:lnTo>
                    <a:pt x="5117802" y="1956701"/>
                  </a:lnTo>
                  <a:lnTo>
                    <a:pt x="5051337" y="1928418"/>
                  </a:lnTo>
                  <a:lnTo>
                    <a:pt x="4984872" y="1901080"/>
                  </a:lnTo>
                  <a:lnTo>
                    <a:pt x="4918407" y="1874707"/>
                  </a:lnTo>
                  <a:lnTo>
                    <a:pt x="4851942" y="1849318"/>
                  </a:lnTo>
                  <a:lnTo>
                    <a:pt x="4785477" y="1824931"/>
                  </a:lnTo>
                  <a:lnTo>
                    <a:pt x="4719012" y="1801564"/>
                  </a:lnTo>
                  <a:lnTo>
                    <a:pt x="4652547" y="1779225"/>
                  </a:lnTo>
                  <a:lnTo>
                    <a:pt x="4586082" y="1757916"/>
                  </a:lnTo>
                  <a:lnTo>
                    <a:pt x="4519617" y="1737624"/>
                  </a:lnTo>
                  <a:lnTo>
                    <a:pt x="4453152" y="1718316"/>
                  </a:lnTo>
                  <a:lnTo>
                    <a:pt x="4386687" y="1699942"/>
                  </a:lnTo>
                  <a:lnTo>
                    <a:pt x="4320222" y="1682428"/>
                  </a:lnTo>
                  <a:lnTo>
                    <a:pt x="4253757" y="1665681"/>
                  </a:lnTo>
                  <a:lnTo>
                    <a:pt x="4187292" y="1649589"/>
                  </a:lnTo>
                  <a:lnTo>
                    <a:pt x="4120828" y="1634035"/>
                  </a:lnTo>
                  <a:lnTo>
                    <a:pt x="4054363" y="1618896"/>
                  </a:lnTo>
                  <a:lnTo>
                    <a:pt x="3987898" y="1604053"/>
                  </a:lnTo>
                  <a:lnTo>
                    <a:pt x="3921433" y="1589394"/>
                  </a:lnTo>
                  <a:lnTo>
                    <a:pt x="3854968" y="1574543"/>
                  </a:lnTo>
                  <a:lnTo>
                    <a:pt x="3788503" y="1559382"/>
                  </a:lnTo>
                  <a:lnTo>
                    <a:pt x="3722038" y="1544056"/>
                  </a:lnTo>
                  <a:lnTo>
                    <a:pt x="3655573" y="1528724"/>
                  </a:lnTo>
                  <a:lnTo>
                    <a:pt x="3589108" y="1513521"/>
                  </a:lnTo>
                  <a:lnTo>
                    <a:pt x="3522643" y="1498544"/>
                  </a:lnTo>
                  <a:lnTo>
                    <a:pt x="3456178" y="1483831"/>
                  </a:lnTo>
                  <a:lnTo>
                    <a:pt x="3389713" y="1469364"/>
                  </a:lnTo>
                  <a:lnTo>
                    <a:pt x="3323248" y="1455077"/>
                  </a:lnTo>
                  <a:lnTo>
                    <a:pt x="3256783" y="1440720"/>
                  </a:lnTo>
                  <a:lnTo>
                    <a:pt x="3190318" y="1426137"/>
                  </a:lnTo>
                  <a:lnTo>
                    <a:pt x="3123853" y="1412044"/>
                  </a:lnTo>
                  <a:lnTo>
                    <a:pt x="3057388" y="1398977"/>
                  </a:lnTo>
                  <a:lnTo>
                    <a:pt x="2990923" y="1386954"/>
                  </a:lnTo>
                  <a:lnTo>
                    <a:pt x="2924458" y="1375396"/>
                  </a:lnTo>
                  <a:lnTo>
                    <a:pt x="2857993" y="1363309"/>
                  </a:lnTo>
                  <a:lnTo>
                    <a:pt x="2791528" y="1350343"/>
                  </a:lnTo>
                  <a:lnTo>
                    <a:pt x="2725063" y="1337365"/>
                  </a:lnTo>
                  <a:lnTo>
                    <a:pt x="2658598" y="1325126"/>
                  </a:lnTo>
                  <a:lnTo>
                    <a:pt x="2592133" y="1314015"/>
                  </a:lnTo>
                  <a:lnTo>
                    <a:pt x="2525668" y="1303775"/>
                  </a:lnTo>
                  <a:lnTo>
                    <a:pt x="2459203" y="1293506"/>
                  </a:lnTo>
                  <a:lnTo>
                    <a:pt x="2392738" y="1281900"/>
                  </a:lnTo>
                  <a:lnTo>
                    <a:pt x="2326273" y="1268920"/>
                  </a:lnTo>
                  <a:lnTo>
                    <a:pt x="2259808" y="1257409"/>
                  </a:lnTo>
                  <a:lnTo>
                    <a:pt x="2193343" y="1247512"/>
                  </a:lnTo>
                  <a:lnTo>
                    <a:pt x="2126878" y="1239035"/>
                  </a:lnTo>
                  <a:lnTo>
                    <a:pt x="2060414" y="1231258"/>
                  </a:lnTo>
                  <a:lnTo>
                    <a:pt x="1993949" y="1222726"/>
                  </a:lnTo>
                  <a:lnTo>
                    <a:pt x="1927484" y="1211329"/>
                  </a:lnTo>
                  <a:lnTo>
                    <a:pt x="1861019" y="1194623"/>
                  </a:lnTo>
                  <a:lnTo>
                    <a:pt x="1794554" y="1172082"/>
                  </a:lnTo>
                  <a:lnTo>
                    <a:pt x="1728089" y="1147071"/>
                  </a:lnTo>
                  <a:lnTo>
                    <a:pt x="1661624" y="1120313"/>
                  </a:lnTo>
                  <a:lnTo>
                    <a:pt x="1595159" y="1092276"/>
                  </a:lnTo>
                  <a:lnTo>
                    <a:pt x="1528694" y="1063117"/>
                  </a:lnTo>
                  <a:lnTo>
                    <a:pt x="1462229" y="1032585"/>
                  </a:lnTo>
                  <a:lnTo>
                    <a:pt x="1395764" y="1000069"/>
                  </a:lnTo>
                  <a:lnTo>
                    <a:pt x="1329299" y="964784"/>
                  </a:lnTo>
                  <a:lnTo>
                    <a:pt x="1262834" y="927022"/>
                  </a:lnTo>
                  <a:lnTo>
                    <a:pt x="1196369" y="887574"/>
                  </a:lnTo>
                  <a:lnTo>
                    <a:pt x="1129904" y="846461"/>
                  </a:lnTo>
                  <a:lnTo>
                    <a:pt x="1063439" y="803712"/>
                  </a:lnTo>
                  <a:lnTo>
                    <a:pt x="996974" y="759367"/>
                  </a:lnTo>
                  <a:lnTo>
                    <a:pt x="930509" y="713487"/>
                  </a:lnTo>
                  <a:lnTo>
                    <a:pt x="864044" y="666164"/>
                  </a:lnTo>
                  <a:lnTo>
                    <a:pt x="797579" y="617636"/>
                  </a:lnTo>
                  <a:lnTo>
                    <a:pt x="731114" y="568405"/>
                  </a:lnTo>
                  <a:lnTo>
                    <a:pt x="664649" y="518701"/>
                  </a:lnTo>
                  <a:lnTo>
                    <a:pt x="598184" y="468659"/>
                  </a:lnTo>
                  <a:lnTo>
                    <a:pt x="531719" y="418332"/>
                  </a:lnTo>
                  <a:lnTo>
                    <a:pt x="465254" y="367713"/>
                  </a:lnTo>
                  <a:lnTo>
                    <a:pt x="398789" y="316753"/>
                  </a:lnTo>
                  <a:lnTo>
                    <a:pt x="332324" y="265384"/>
                  </a:lnTo>
                  <a:lnTo>
                    <a:pt x="265859" y="213531"/>
                  </a:lnTo>
                  <a:lnTo>
                    <a:pt x="199394" y="161125"/>
                  </a:lnTo>
                  <a:lnTo>
                    <a:pt x="132929" y="108103"/>
                  </a:lnTo>
                  <a:lnTo>
                    <a:pt x="66464" y="5441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10274" y="3209147"/>
              <a:ext cx="5250732" cy="2021869"/>
            </a:xfrm>
            <a:custGeom>
              <a:avLst/>
              <a:pathLst>
                <a:path w="5250732" h="2021869">
                  <a:moveTo>
                    <a:pt x="0" y="0"/>
                  </a:moveTo>
                  <a:lnTo>
                    <a:pt x="66464" y="76140"/>
                  </a:lnTo>
                  <a:lnTo>
                    <a:pt x="132929" y="150263"/>
                  </a:lnTo>
                  <a:lnTo>
                    <a:pt x="199394" y="222359"/>
                  </a:lnTo>
                  <a:lnTo>
                    <a:pt x="265859" y="292416"/>
                  </a:lnTo>
                  <a:lnTo>
                    <a:pt x="332324" y="360423"/>
                  </a:lnTo>
                  <a:lnTo>
                    <a:pt x="398789" y="426369"/>
                  </a:lnTo>
                  <a:lnTo>
                    <a:pt x="465254" y="490244"/>
                  </a:lnTo>
                  <a:lnTo>
                    <a:pt x="531719" y="552035"/>
                  </a:lnTo>
                  <a:lnTo>
                    <a:pt x="598184" y="611733"/>
                  </a:lnTo>
                  <a:lnTo>
                    <a:pt x="664649" y="669325"/>
                  </a:lnTo>
                  <a:lnTo>
                    <a:pt x="731114" y="724802"/>
                  </a:lnTo>
                  <a:lnTo>
                    <a:pt x="797579" y="778152"/>
                  </a:lnTo>
                  <a:lnTo>
                    <a:pt x="864044" y="829352"/>
                  </a:lnTo>
                  <a:lnTo>
                    <a:pt x="930509" y="878222"/>
                  </a:lnTo>
                  <a:lnTo>
                    <a:pt x="996974" y="924792"/>
                  </a:lnTo>
                  <a:lnTo>
                    <a:pt x="1063439" y="969172"/>
                  </a:lnTo>
                  <a:lnTo>
                    <a:pt x="1129904" y="1011471"/>
                  </a:lnTo>
                  <a:lnTo>
                    <a:pt x="1196369" y="1051801"/>
                  </a:lnTo>
                  <a:lnTo>
                    <a:pt x="1262834" y="1090270"/>
                  </a:lnTo>
                  <a:lnTo>
                    <a:pt x="1329299" y="1126989"/>
                  </a:lnTo>
                  <a:lnTo>
                    <a:pt x="1395764" y="1161605"/>
                  </a:lnTo>
                  <a:lnTo>
                    <a:pt x="1462229" y="1193823"/>
                  </a:lnTo>
                  <a:lnTo>
                    <a:pt x="1528694" y="1223844"/>
                  </a:lnTo>
                  <a:lnTo>
                    <a:pt x="1595159" y="1251869"/>
                  </a:lnTo>
                  <a:lnTo>
                    <a:pt x="1661624" y="1278100"/>
                  </a:lnTo>
                  <a:lnTo>
                    <a:pt x="1728089" y="1302739"/>
                  </a:lnTo>
                  <a:lnTo>
                    <a:pt x="1794554" y="1325987"/>
                  </a:lnTo>
                  <a:lnTo>
                    <a:pt x="1861019" y="1347931"/>
                  </a:lnTo>
                  <a:lnTo>
                    <a:pt x="1927484" y="1365764"/>
                  </a:lnTo>
                  <a:lnTo>
                    <a:pt x="1993949" y="1379142"/>
                  </a:lnTo>
                  <a:lnTo>
                    <a:pt x="2060414" y="1389324"/>
                  </a:lnTo>
                  <a:lnTo>
                    <a:pt x="2126878" y="1397568"/>
                  </a:lnTo>
                  <a:lnTo>
                    <a:pt x="2193343" y="1405133"/>
                  </a:lnTo>
                  <a:lnTo>
                    <a:pt x="2259808" y="1413277"/>
                  </a:lnTo>
                  <a:lnTo>
                    <a:pt x="2326273" y="1423258"/>
                  </a:lnTo>
                  <a:lnTo>
                    <a:pt x="2392738" y="1436149"/>
                  </a:lnTo>
                  <a:lnTo>
                    <a:pt x="2459203" y="1449430"/>
                  </a:lnTo>
                  <a:lnTo>
                    <a:pt x="2525668" y="1462096"/>
                  </a:lnTo>
                  <a:lnTo>
                    <a:pt x="2592133" y="1474363"/>
                  </a:lnTo>
                  <a:lnTo>
                    <a:pt x="2658598" y="1486451"/>
                  </a:lnTo>
                  <a:lnTo>
                    <a:pt x="2725063" y="1498578"/>
                  </a:lnTo>
                  <a:lnTo>
                    <a:pt x="2791528" y="1510963"/>
                  </a:lnTo>
                  <a:lnTo>
                    <a:pt x="2857993" y="1523824"/>
                  </a:lnTo>
                  <a:lnTo>
                    <a:pt x="2924458" y="1536914"/>
                  </a:lnTo>
                  <a:lnTo>
                    <a:pt x="2990923" y="1549871"/>
                  </a:lnTo>
                  <a:lnTo>
                    <a:pt x="3057388" y="1562803"/>
                  </a:lnTo>
                  <a:lnTo>
                    <a:pt x="3123853" y="1575817"/>
                  </a:lnTo>
                  <a:lnTo>
                    <a:pt x="3190318" y="1589021"/>
                  </a:lnTo>
                  <a:lnTo>
                    <a:pt x="3256783" y="1602523"/>
                  </a:lnTo>
                  <a:lnTo>
                    <a:pt x="3323248" y="1616423"/>
                  </a:lnTo>
                  <a:lnTo>
                    <a:pt x="3389713" y="1630648"/>
                  </a:lnTo>
                  <a:lnTo>
                    <a:pt x="3456178" y="1645104"/>
                  </a:lnTo>
                  <a:lnTo>
                    <a:pt x="3522643" y="1659729"/>
                  </a:lnTo>
                  <a:lnTo>
                    <a:pt x="3589108" y="1674459"/>
                  </a:lnTo>
                  <a:lnTo>
                    <a:pt x="3655573" y="1689230"/>
                  </a:lnTo>
                  <a:lnTo>
                    <a:pt x="3722038" y="1703980"/>
                  </a:lnTo>
                  <a:lnTo>
                    <a:pt x="3788503" y="1718644"/>
                  </a:lnTo>
                  <a:lnTo>
                    <a:pt x="3854968" y="1733159"/>
                  </a:lnTo>
                  <a:lnTo>
                    <a:pt x="3921433" y="1747462"/>
                  </a:lnTo>
                  <a:lnTo>
                    <a:pt x="3987898" y="1761586"/>
                  </a:lnTo>
                  <a:lnTo>
                    <a:pt x="4054363" y="1775661"/>
                  </a:lnTo>
                  <a:lnTo>
                    <a:pt x="4120828" y="1789689"/>
                  </a:lnTo>
                  <a:lnTo>
                    <a:pt x="4187292" y="1803671"/>
                  </a:lnTo>
                  <a:lnTo>
                    <a:pt x="4253757" y="1817608"/>
                  </a:lnTo>
                  <a:lnTo>
                    <a:pt x="4320222" y="1831501"/>
                  </a:lnTo>
                  <a:lnTo>
                    <a:pt x="4386687" y="1845351"/>
                  </a:lnTo>
                  <a:lnTo>
                    <a:pt x="4453152" y="1859158"/>
                  </a:lnTo>
                  <a:lnTo>
                    <a:pt x="4519617" y="1872924"/>
                  </a:lnTo>
                  <a:lnTo>
                    <a:pt x="4586082" y="1886650"/>
                  </a:lnTo>
                  <a:lnTo>
                    <a:pt x="4652547" y="1900335"/>
                  </a:lnTo>
                  <a:lnTo>
                    <a:pt x="4719012" y="1913982"/>
                  </a:lnTo>
                  <a:lnTo>
                    <a:pt x="4785477" y="1927591"/>
                  </a:lnTo>
                  <a:lnTo>
                    <a:pt x="4851942" y="1941163"/>
                  </a:lnTo>
                  <a:lnTo>
                    <a:pt x="4918407" y="1954699"/>
                  </a:lnTo>
                  <a:lnTo>
                    <a:pt x="4984872" y="1968200"/>
                  </a:lnTo>
                  <a:lnTo>
                    <a:pt x="5051337" y="1981666"/>
                  </a:lnTo>
                  <a:lnTo>
                    <a:pt x="5117802" y="1995100"/>
                  </a:lnTo>
                  <a:lnTo>
                    <a:pt x="5184267" y="2008500"/>
                  </a:lnTo>
                  <a:lnTo>
                    <a:pt x="5250732" y="2021869"/>
                  </a:lnTo>
                </a:path>
              </a:pathLst>
            </a:custGeom>
            <a:ln w="27101" cap="flat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419300" y="2089618"/>
              <a:ext cx="4707264" cy="2921366"/>
            </a:xfrm>
            <a:custGeom>
              <a:avLst/>
              <a:pathLst>
                <a:path w="4707264" h="2921366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  <a:lnTo>
                    <a:pt x="4707264" y="2921366"/>
                  </a:lnTo>
                  <a:lnTo>
                    <a:pt x="4647679" y="2855708"/>
                  </a:lnTo>
                  <a:lnTo>
                    <a:pt x="4588093" y="2798739"/>
                  </a:lnTo>
                  <a:lnTo>
                    <a:pt x="4528508" y="2751893"/>
                  </a:lnTo>
                  <a:lnTo>
                    <a:pt x="4468922" y="2716466"/>
                  </a:lnTo>
                  <a:lnTo>
                    <a:pt x="4409336" y="2693203"/>
                  </a:lnTo>
                  <a:lnTo>
                    <a:pt x="4349751" y="2681841"/>
                  </a:lnTo>
                  <a:lnTo>
                    <a:pt x="4290165" y="2680575"/>
                  </a:lnTo>
                  <a:lnTo>
                    <a:pt x="4230579" y="2687297"/>
                  </a:lnTo>
                  <a:lnTo>
                    <a:pt x="4170994" y="2699659"/>
                  </a:lnTo>
                  <a:lnTo>
                    <a:pt x="4111408" y="2715179"/>
                  </a:lnTo>
                  <a:lnTo>
                    <a:pt x="4051822" y="2731929"/>
                  </a:lnTo>
                  <a:lnTo>
                    <a:pt x="3992237" y="2748450"/>
                  </a:lnTo>
                  <a:lnTo>
                    <a:pt x="3932651" y="2763631"/>
                  </a:lnTo>
                  <a:lnTo>
                    <a:pt x="3873066" y="2776594"/>
                  </a:lnTo>
                  <a:lnTo>
                    <a:pt x="3813480" y="2786612"/>
                  </a:lnTo>
                  <a:lnTo>
                    <a:pt x="3753894" y="2793067"/>
                  </a:lnTo>
                  <a:lnTo>
                    <a:pt x="3694309" y="2794973"/>
                  </a:lnTo>
                  <a:lnTo>
                    <a:pt x="3634723" y="2789437"/>
                  </a:lnTo>
                  <a:lnTo>
                    <a:pt x="3575137" y="2778423"/>
                  </a:lnTo>
                  <a:lnTo>
                    <a:pt x="3515552" y="2764888"/>
                  </a:lnTo>
                  <a:lnTo>
                    <a:pt x="3455966" y="2751151"/>
                  </a:lnTo>
                  <a:lnTo>
                    <a:pt x="3396381" y="2738300"/>
                  </a:lnTo>
                  <a:lnTo>
                    <a:pt x="3336795" y="2725895"/>
                  </a:lnTo>
                  <a:lnTo>
                    <a:pt x="3277209" y="2712153"/>
                  </a:lnTo>
                  <a:lnTo>
                    <a:pt x="3217624" y="2694500"/>
                  </a:lnTo>
                  <a:lnTo>
                    <a:pt x="3158038" y="2669188"/>
                  </a:lnTo>
                  <a:lnTo>
                    <a:pt x="3098452" y="2639740"/>
                  </a:lnTo>
                  <a:lnTo>
                    <a:pt x="3038867" y="2612171"/>
                  </a:lnTo>
                  <a:lnTo>
                    <a:pt x="2979281" y="2590651"/>
                  </a:lnTo>
                  <a:lnTo>
                    <a:pt x="2919695" y="2576016"/>
                  </a:lnTo>
                  <a:lnTo>
                    <a:pt x="2860110" y="2565561"/>
                  </a:lnTo>
                  <a:lnTo>
                    <a:pt x="2800524" y="2554397"/>
                  </a:lnTo>
                  <a:lnTo>
                    <a:pt x="2740939" y="2536498"/>
                  </a:lnTo>
                  <a:lnTo>
                    <a:pt x="2681353" y="2515479"/>
                  </a:lnTo>
                  <a:lnTo>
                    <a:pt x="2621767" y="2497884"/>
                  </a:lnTo>
                  <a:lnTo>
                    <a:pt x="2562182" y="2480637"/>
                  </a:lnTo>
                  <a:lnTo>
                    <a:pt x="2502596" y="2461553"/>
                  </a:lnTo>
                  <a:lnTo>
                    <a:pt x="2443010" y="2441761"/>
                  </a:lnTo>
                  <a:lnTo>
                    <a:pt x="2383425" y="2422246"/>
                  </a:lnTo>
                  <a:lnTo>
                    <a:pt x="2323839" y="2403256"/>
                  </a:lnTo>
                  <a:lnTo>
                    <a:pt x="2264254" y="2384006"/>
                  </a:lnTo>
                  <a:lnTo>
                    <a:pt x="2204668" y="2362714"/>
                  </a:lnTo>
                  <a:lnTo>
                    <a:pt x="2145082" y="2336990"/>
                  </a:lnTo>
                  <a:lnTo>
                    <a:pt x="2085497" y="2305164"/>
                  </a:lnTo>
                  <a:lnTo>
                    <a:pt x="2025911" y="2268633"/>
                  </a:lnTo>
                  <a:lnTo>
                    <a:pt x="1966325" y="2229598"/>
                  </a:lnTo>
                  <a:lnTo>
                    <a:pt x="1906740" y="2190086"/>
                  </a:lnTo>
                  <a:lnTo>
                    <a:pt x="1847154" y="2151676"/>
                  </a:lnTo>
                  <a:lnTo>
                    <a:pt x="1787568" y="2115282"/>
                  </a:lnTo>
                  <a:lnTo>
                    <a:pt x="1727983" y="2081076"/>
                  </a:lnTo>
                  <a:lnTo>
                    <a:pt x="1668397" y="2048582"/>
                  </a:lnTo>
                  <a:lnTo>
                    <a:pt x="1608812" y="2016890"/>
                  </a:lnTo>
                  <a:lnTo>
                    <a:pt x="1549226" y="1984904"/>
                  </a:lnTo>
                  <a:lnTo>
                    <a:pt x="1489640" y="1951590"/>
                  </a:lnTo>
                  <a:lnTo>
                    <a:pt x="1430055" y="1916088"/>
                  </a:lnTo>
                  <a:lnTo>
                    <a:pt x="1370469" y="1878701"/>
                  </a:lnTo>
                  <a:lnTo>
                    <a:pt x="1310883" y="1840644"/>
                  </a:lnTo>
                  <a:lnTo>
                    <a:pt x="1251298" y="1803011"/>
                  </a:lnTo>
                  <a:lnTo>
                    <a:pt x="1191712" y="1766790"/>
                  </a:lnTo>
                  <a:lnTo>
                    <a:pt x="1132127" y="1732692"/>
                  </a:lnTo>
                  <a:lnTo>
                    <a:pt x="1072541" y="1699755"/>
                  </a:lnTo>
                  <a:lnTo>
                    <a:pt x="1012955" y="1667949"/>
                  </a:lnTo>
                  <a:lnTo>
                    <a:pt x="953370" y="1637540"/>
                  </a:lnTo>
                  <a:lnTo>
                    <a:pt x="893784" y="1608818"/>
                  </a:lnTo>
                  <a:lnTo>
                    <a:pt x="834198" y="1582096"/>
                  </a:lnTo>
                  <a:lnTo>
                    <a:pt x="774613" y="1557713"/>
                  </a:lnTo>
                  <a:lnTo>
                    <a:pt x="715027" y="1536030"/>
                  </a:lnTo>
                  <a:lnTo>
                    <a:pt x="655441" y="1517596"/>
                  </a:lnTo>
                  <a:lnTo>
                    <a:pt x="595856" y="1502823"/>
                  </a:lnTo>
                  <a:lnTo>
                    <a:pt x="536270" y="1491963"/>
                  </a:lnTo>
                  <a:lnTo>
                    <a:pt x="476685" y="1485192"/>
                  </a:lnTo>
                  <a:lnTo>
                    <a:pt x="417099" y="1482608"/>
                  </a:lnTo>
                  <a:lnTo>
                    <a:pt x="357513" y="1484240"/>
                  </a:lnTo>
                  <a:lnTo>
                    <a:pt x="297928" y="1490063"/>
                  </a:lnTo>
                  <a:lnTo>
                    <a:pt x="238342" y="1500014"/>
                  </a:lnTo>
                  <a:lnTo>
                    <a:pt x="178756" y="1514002"/>
                  </a:lnTo>
                  <a:lnTo>
                    <a:pt x="119171" y="1531922"/>
                  </a:lnTo>
                  <a:lnTo>
                    <a:pt x="59585" y="1553662"/>
                  </a:lnTo>
                  <a:lnTo>
                    <a:pt x="0" y="15791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19300" y="2089618"/>
              <a:ext cx="4707264" cy="2023911"/>
            </a:xfrm>
            <a:custGeom>
              <a:avLst/>
              <a:pathLst>
                <a:path w="4707264" h="2023911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19300" y="3572226"/>
              <a:ext cx="4707264" cy="1438757"/>
            </a:xfrm>
            <a:custGeom>
              <a:avLst/>
              <a:pathLst>
                <a:path w="4707264" h="1438757">
                  <a:moveTo>
                    <a:pt x="4707264" y="1438757"/>
                  </a:moveTo>
                  <a:lnTo>
                    <a:pt x="4647679" y="1373100"/>
                  </a:lnTo>
                  <a:lnTo>
                    <a:pt x="4588093" y="1316130"/>
                  </a:lnTo>
                  <a:lnTo>
                    <a:pt x="4528508" y="1269284"/>
                  </a:lnTo>
                  <a:lnTo>
                    <a:pt x="4468922" y="1233857"/>
                  </a:lnTo>
                  <a:lnTo>
                    <a:pt x="4409336" y="1210595"/>
                  </a:lnTo>
                  <a:lnTo>
                    <a:pt x="4349751" y="1199233"/>
                  </a:lnTo>
                  <a:lnTo>
                    <a:pt x="4290165" y="1197967"/>
                  </a:lnTo>
                  <a:lnTo>
                    <a:pt x="4230579" y="1204688"/>
                  </a:lnTo>
                  <a:lnTo>
                    <a:pt x="4170994" y="1217050"/>
                  </a:lnTo>
                  <a:lnTo>
                    <a:pt x="4111408" y="1232571"/>
                  </a:lnTo>
                  <a:lnTo>
                    <a:pt x="4051822" y="1249320"/>
                  </a:lnTo>
                  <a:lnTo>
                    <a:pt x="3992237" y="1265842"/>
                  </a:lnTo>
                  <a:lnTo>
                    <a:pt x="3932651" y="1281023"/>
                  </a:lnTo>
                  <a:lnTo>
                    <a:pt x="3873066" y="1293985"/>
                  </a:lnTo>
                  <a:lnTo>
                    <a:pt x="3813480" y="1304004"/>
                  </a:lnTo>
                  <a:lnTo>
                    <a:pt x="3753894" y="1310458"/>
                  </a:lnTo>
                  <a:lnTo>
                    <a:pt x="3694309" y="1312364"/>
                  </a:lnTo>
                  <a:lnTo>
                    <a:pt x="3634723" y="1306828"/>
                  </a:lnTo>
                  <a:lnTo>
                    <a:pt x="3575137" y="1295815"/>
                  </a:lnTo>
                  <a:lnTo>
                    <a:pt x="3515552" y="1282279"/>
                  </a:lnTo>
                  <a:lnTo>
                    <a:pt x="3455966" y="1268543"/>
                  </a:lnTo>
                  <a:lnTo>
                    <a:pt x="3396381" y="1255691"/>
                  </a:lnTo>
                  <a:lnTo>
                    <a:pt x="3336795" y="1243287"/>
                  </a:lnTo>
                  <a:lnTo>
                    <a:pt x="3277209" y="1229545"/>
                  </a:lnTo>
                  <a:lnTo>
                    <a:pt x="3217624" y="1211892"/>
                  </a:lnTo>
                  <a:lnTo>
                    <a:pt x="3158038" y="1186579"/>
                  </a:lnTo>
                  <a:lnTo>
                    <a:pt x="3098452" y="1157131"/>
                  </a:lnTo>
                  <a:lnTo>
                    <a:pt x="3038867" y="1129563"/>
                  </a:lnTo>
                  <a:lnTo>
                    <a:pt x="2979281" y="1108042"/>
                  </a:lnTo>
                  <a:lnTo>
                    <a:pt x="2919695" y="1093408"/>
                  </a:lnTo>
                  <a:lnTo>
                    <a:pt x="2860110" y="1082952"/>
                  </a:lnTo>
                  <a:lnTo>
                    <a:pt x="2800524" y="1071788"/>
                  </a:lnTo>
                  <a:lnTo>
                    <a:pt x="2740939" y="1053889"/>
                  </a:lnTo>
                  <a:lnTo>
                    <a:pt x="2681353" y="1032870"/>
                  </a:lnTo>
                  <a:lnTo>
                    <a:pt x="2621767" y="1015275"/>
                  </a:lnTo>
                  <a:lnTo>
                    <a:pt x="2562182" y="998029"/>
                  </a:lnTo>
                  <a:lnTo>
                    <a:pt x="2502596" y="978944"/>
                  </a:lnTo>
                  <a:lnTo>
                    <a:pt x="2443010" y="959153"/>
                  </a:lnTo>
                  <a:lnTo>
                    <a:pt x="2383425" y="939637"/>
                  </a:lnTo>
                  <a:lnTo>
                    <a:pt x="2323839" y="920647"/>
                  </a:lnTo>
                  <a:lnTo>
                    <a:pt x="2264254" y="901398"/>
                  </a:lnTo>
                  <a:lnTo>
                    <a:pt x="2204668" y="880105"/>
                  </a:lnTo>
                  <a:lnTo>
                    <a:pt x="2145082" y="854382"/>
                  </a:lnTo>
                  <a:lnTo>
                    <a:pt x="2085497" y="822556"/>
                  </a:lnTo>
                  <a:lnTo>
                    <a:pt x="2025911" y="786025"/>
                  </a:lnTo>
                  <a:lnTo>
                    <a:pt x="1966325" y="746989"/>
                  </a:lnTo>
                  <a:lnTo>
                    <a:pt x="1906740" y="707478"/>
                  </a:lnTo>
                  <a:lnTo>
                    <a:pt x="1847154" y="669068"/>
                  </a:lnTo>
                  <a:lnTo>
                    <a:pt x="1787568" y="632674"/>
                  </a:lnTo>
                  <a:lnTo>
                    <a:pt x="1727983" y="598468"/>
                  </a:lnTo>
                  <a:lnTo>
                    <a:pt x="1668397" y="565974"/>
                  </a:lnTo>
                  <a:lnTo>
                    <a:pt x="1608812" y="534281"/>
                  </a:lnTo>
                  <a:lnTo>
                    <a:pt x="1549226" y="502295"/>
                  </a:lnTo>
                  <a:lnTo>
                    <a:pt x="1489640" y="468982"/>
                  </a:lnTo>
                  <a:lnTo>
                    <a:pt x="1430055" y="433479"/>
                  </a:lnTo>
                  <a:lnTo>
                    <a:pt x="1370469" y="396092"/>
                  </a:lnTo>
                  <a:lnTo>
                    <a:pt x="1310883" y="358036"/>
                  </a:lnTo>
                  <a:lnTo>
                    <a:pt x="1251298" y="320403"/>
                  </a:lnTo>
                  <a:lnTo>
                    <a:pt x="1191712" y="284182"/>
                  </a:lnTo>
                  <a:lnTo>
                    <a:pt x="1132127" y="250083"/>
                  </a:lnTo>
                  <a:lnTo>
                    <a:pt x="1072541" y="217146"/>
                  </a:lnTo>
                  <a:lnTo>
                    <a:pt x="1012955" y="185341"/>
                  </a:lnTo>
                  <a:lnTo>
                    <a:pt x="953370" y="154932"/>
                  </a:lnTo>
                  <a:lnTo>
                    <a:pt x="893784" y="126209"/>
                  </a:lnTo>
                  <a:lnTo>
                    <a:pt x="834198" y="99488"/>
                  </a:lnTo>
                  <a:lnTo>
                    <a:pt x="774613" y="75105"/>
                  </a:lnTo>
                  <a:lnTo>
                    <a:pt x="715027" y="53422"/>
                  </a:lnTo>
                  <a:lnTo>
                    <a:pt x="655441" y="34988"/>
                  </a:lnTo>
                  <a:lnTo>
                    <a:pt x="595856" y="20214"/>
                  </a:lnTo>
                  <a:lnTo>
                    <a:pt x="536270" y="9355"/>
                  </a:lnTo>
                  <a:lnTo>
                    <a:pt x="476685" y="2584"/>
                  </a:lnTo>
                  <a:lnTo>
                    <a:pt x="417099" y="0"/>
                  </a:lnTo>
                  <a:lnTo>
                    <a:pt x="357513" y="1631"/>
                  </a:lnTo>
                  <a:lnTo>
                    <a:pt x="297928" y="7455"/>
                  </a:lnTo>
                  <a:lnTo>
                    <a:pt x="238342" y="17406"/>
                  </a:lnTo>
                  <a:lnTo>
                    <a:pt x="178756" y="31394"/>
                  </a:lnTo>
                  <a:lnTo>
                    <a:pt x="119171" y="49313"/>
                  </a:lnTo>
                  <a:lnTo>
                    <a:pt x="59585" y="71054"/>
                  </a:lnTo>
                  <a:lnTo>
                    <a:pt x="0" y="96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419300" y="2879175"/>
              <a:ext cx="4707264" cy="1571676"/>
            </a:xfrm>
            <a:custGeom>
              <a:avLst/>
              <a:pathLst>
                <a:path w="4707264" h="1571676">
                  <a:moveTo>
                    <a:pt x="0" y="0"/>
                  </a:moveTo>
                  <a:lnTo>
                    <a:pt x="59585" y="26597"/>
                  </a:lnTo>
                  <a:lnTo>
                    <a:pt x="119171" y="53558"/>
                  </a:lnTo>
                  <a:lnTo>
                    <a:pt x="178756" y="80884"/>
                  </a:lnTo>
                  <a:lnTo>
                    <a:pt x="238342" y="108578"/>
                  </a:lnTo>
                  <a:lnTo>
                    <a:pt x="297928" y="136642"/>
                  </a:lnTo>
                  <a:lnTo>
                    <a:pt x="357513" y="165078"/>
                  </a:lnTo>
                  <a:lnTo>
                    <a:pt x="417099" y="193888"/>
                  </a:lnTo>
                  <a:lnTo>
                    <a:pt x="476685" y="223076"/>
                  </a:lnTo>
                  <a:lnTo>
                    <a:pt x="536270" y="252642"/>
                  </a:lnTo>
                  <a:lnTo>
                    <a:pt x="595856" y="282590"/>
                  </a:lnTo>
                  <a:lnTo>
                    <a:pt x="655441" y="312922"/>
                  </a:lnTo>
                  <a:lnTo>
                    <a:pt x="715027" y="343639"/>
                  </a:lnTo>
                  <a:lnTo>
                    <a:pt x="774613" y="374705"/>
                  </a:lnTo>
                  <a:lnTo>
                    <a:pt x="834198" y="406038"/>
                  </a:lnTo>
                  <a:lnTo>
                    <a:pt x="893784" y="437643"/>
                  </a:lnTo>
                  <a:lnTo>
                    <a:pt x="953370" y="469530"/>
                  </a:lnTo>
                  <a:lnTo>
                    <a:pt x="1012955" y="501705"/>
                  </a:lnTo>
                  <a:lnTo>
                    <a:pt x="1072541" y="534176"/>
                  </a:lnTo>
                  <a:lnTo>
                    <a:pt x="1132127" y="566951"/>
                  </a:lnTo>
                  <a:lnTo>
                    <a:pt x="1191712" y="600444"/>
                  </a:lnTo>
                  <a:lnTo>
                    <a:pt x="1251298" y="636496"/>
                  </a:lnTo>
                  <a:lnTo>
                    <a:pt x="1310883" y="674327"/>
                  </a:lnTo>
                  <a:lnTo>
                    <a:pt x="1370469" y="712749"/>
                  </a:lnTo>
                  <a:lnTo>
                    <a:pt x="1430055" y="750578"/>
                  </a:lnTo>
                  <a:lnTo>
                    <a:pt x="1489640" y="786697"/>
                  </a:lnTo>
                  <a:lnTo>
                    <a:pt x="1549226" y="823435"/>
                  </a:lnTo>
                  <a:lnTo>
                    <a:pt x="1608812" y="862007"/>
                  </a:lnTo>
                  <a:lnTo>
                    <a:pt x="1668397" y="901846"/>
                  </a:lnTo>
                  <a:lnTo>
                    <a:pt x="1727983" y="942386"/>
                  </a:lnTo>
                  <a:lnTo>
                    <a:pt x="1787568" y="983060"/>
                  </a:lnTo>
                  <a:lnTo>
                    <a:pt x="1847154" y="1023301"/>
                  </a:lnTo>
                  <a:lnTo>
                    <a:pt x="1906740" y="1062542"/>
                  </a:lnTo>
                  <a:lnTo>
                    <a:pt x="1966325" y="1100215"/>
                  </a:lnTo>
                  <a:lnTo>
                    <a:pt x="2025911" y="1135755"/>
                  </a:lnTo>
                  <a:lnTo>
                    <a:pt x="2085497" y="1168594"/>
                  </a:lnTo>
                  <a:lnTo>
                    <a:pt x="2145082" y="1198165"/>
                  </a:lnTo>
                  <a:lnTo>
                    <a:pt x="2204668" y="1223611"/>
                  </a:lnTo>
                  <a:lnTo>
                    <a:pt x="2264254" y="1245073"/>
                  </a:lnTo>
                  <a:lnTo>
                    <a:pt x="2323839" y="1263558"/>
                  </a:lnTo>
                  <a:lnTo>
                    <a:pt x="2383425" y="1280071"/>
                  </a:lnTo>
                  <a:lnTo>
                    <a:pt x="2443010" y="1295619"/>
                  </a:lnTo>
                  <a:lnTo>
                    <a:pt x="2502596" y="1311208"/>
                  </a:lnTo>
                  <a:lnTo>
                    <a:pt x="2562182" y="1327844"/>
                  </a:lnTo>
                  <a:lnTo>
                    <a:pt x="2621767" y="1345634"/>
                  </a:lnTo>
                  <a:lnTo>
                    <a:pt x="2681353" y="1360602"/>
                  </a:lnTo>
                  <a:lnTo>
                    <a:pt x="2740939" y="1373873"/>
                  </a:lnTo>
                  <a:lnTo>
                    <a:pt x="2800524" y="1387498"/>
                  </a:lnTo>
                  <a:lnTo>
                    <a:pt x="2860110" y="1402220"/>
                  </a:lnTo>
                  <a:lnTo>
                    <a:pt x="2919695" y="1417521"/>
                  </a:lnTo>
                  <a:lnTo>
                    <a:pt x="2979281" y="1433083"/>
                  </a:lnTo>
                  <a:lnTo>
                    <a:pt x="3038867" y="1448587"/>
                  </a:lnTo>
                  <a:lnTo>
                    <a:pt x="3098452" y="1463715"/>
                  </a:lnTo>
                  <a:lnTo>
                    <a:pt x="3158038" y="1478149"/>
                  </a:lnTo>
                  <a:lnTo>
                    <a:pt x="3217624" y="1491570"/>
                  </a:lnTo>
                  <a:lnTo>
                    <a:pt x="3277209" y="1503783"/>
                  </a:lnTo>
                  <a:lnTo>
                    <a:pt x="3336795" y="1514904"/>
                  </a:lnTo>
                  <a:lnTo>
                    <a:pt x="3396381" y="1524989"/>
                  </a:lnTo>
                  <a:lnTo>
                    <a:pt x="3455966" y="1534092"/>
                  </a:lnTo>
                  <a:lnTo>
                    <a:pt x="3515552" y="1542265"/>
                  </a:lnTo>
                  <a:lnTo>
                    <a:pt x="3575137" y="1549561"/>
                  </a:lnTo>
                  <a:lnTo>
                    <a:pt x="3634723" y="1556033"/>
                  </a:lnTo>
                  <a:lnTo>
                    <a:pt x="3694309" y="1561734"/>
                  </a:lnTo>
                  <a:lnTo>
                    <a:pt x="3753894" y="1566531"/>
                  </a:lnTo>
                  <a:lnTo>
                    <a:pt x="3813480" y="1569672"/>
                  </a:lnTo>
                  <a:lnTo>
                    <a:pt x="3873066" y="1571298"/>
                  </a:lnTo>
                  <a:lnTo>
                    <a:pt x="3932651" y="1571676"/>
                  </a:lnTo>
                  <a:lnTo>
                    <a:pt x="3992237" y="1571074"/>
                  </a:lnTo>
                  <a:lnTo>
                    <a:pt x="4051822" y="1569758"/>
                  </a:lnTo>
                  <a:lnTo>
                    <a:pt x="4111408" y="1567994"/>
                  </a:lnTo>
                  <a:lnTo>
                    <a:pt x="4170994" y="1566050"/>
                  </a:lnTo>
                  <a:lnTo>
                    <a:pt x="4230579" y="1564192"/>
                  </a:lnTo>
                  <a:lnTo>
                    <a:pt x="4290165" y="1562686"/>
                  </a:lnTo>
                  <a:lnTo>
                    <a:pt x="4349751" y="1560894"/>
                  </a:lnTo>
                  <a:lnTo>
                    <a:pt x="4409336" y="1558671"/>
                  </a:lnTo>
                  <a:lnTo>
                    <a:pt x="4468922" y="1556541"/>
                  </a:lnTo>
                  <a:lnTo>
                    <a:pt x="4528508" y="1554338"/>
                  </a:lnTo>
                  <a:lnTo>
                    <a:pt x="4588093" y="1551884"/>
                  </a:lnTo>
                  <a:lnTo>
                    <a:pt x="4647679" y="1549003"/>
                  </a:lnTo>
                  <a:lnTo>
                    <a:pt x="4707264" y="1545518"/>
                  </a:lnTo>
                </a:path>
              </a:pathLst>
            </a:custGeom>
            <a:ln w="27101" cap="flat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52277" y="55049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2277" y="50958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8709" y="468678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88709" y="4277716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88709" y="386864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88709" y="345957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88709" y="305051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88709" y="2641442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8709" y="22323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09779" y="51384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09779" y="4729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09779" y="4320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09779" y="39112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09779" y="35022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09779" y="3093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909779" y="2684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09779" y="2275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47737" y="572045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24849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844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12162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575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935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295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666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3026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386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746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6117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477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8370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1213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55732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94491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4304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8664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3023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7395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755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114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04746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54846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9205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6356564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16974" y="5931123"/>
              <a:ext cx="103733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 intervention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56369" y="3758996"/>
              <a:ext cx="10161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Temps (minutes)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6875373" y="2934852"/>
              <a:ext cx="1735510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951289" y="3023157"/>
              <a:ext cx="15836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 bilatérale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951289" y="322784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022640" y="329919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951289" y="34473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09332" y="34973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7246660" y="3285460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46660" y="350662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875373" y="3894504"/>
              <a:ext cx="703477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951289" y="3984670"/>
              <a:ext cx="50809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22640" y="425885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  <a:ln w="9000" cap="rnd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73234" y="42972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22640" y="4478306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973234" y="45166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46660" y="424374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246660" y="4465045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947737" y="1641041"/>
              <a:ext cx="2600759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Evolution temps d'intervention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2023-08-11T21:47:13Z</dcterms:modified>
  <cp:category/>
</cp:coreProperties>
</file>