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119187" y="570543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19187" y="5526132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19187" y="534682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19187" y="5167522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19187" y="498821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19187" y="4808913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19187" y="462960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19187" y="4450303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19187" y="427099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19187" y="4091693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19187" y="391238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19187" y="3733084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9187" y="3553779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19187" y="3374474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19187" y="3195169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19187" y="3015864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19187" y="2836560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19187" y="2657255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19187" y="2477950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19187" y="2298645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19187" y="2119340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19187" y="1940036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83961" y="4268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43585" y="451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245527" y="52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51138" y="4555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38969" y="5480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83725" y="5268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96760" y="4638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52839" y="427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32459" y="4790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705127" y="3951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76553" y="5444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588342" y="4500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10351" y="4354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71711" y="46685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19354" y="5003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937968" y="4752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69864" y="3558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708977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23398" y="4690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64227" y="4707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43489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56060" y="38983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0060" y="4155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55245" y="3744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495875" y="49622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863726" y="4518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19187" y="454600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11918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688709" y="5660118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-1.75%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88709" y="5480814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8709" y="5301509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-1.25%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8709" y="5122204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8709" y="4942899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88709" y="4763594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88709" y="4584290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6771" y="4404985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6771" y="4225680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6771" y="4046375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6771" y="3867070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26771" y="3687765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26771" y="3508461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26771" y="3329156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26771" y="3149851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26771" y="2970546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6771" y="2791241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2.25%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6771" y="2611937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6771" y="2432632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2.75%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6771" y="2253327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6771" y="2074022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26771" y="1894717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3.50%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081229" y="57054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81229" y="55261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081229" y="53468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081229" y="51675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081229" y="49882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081229" y="48089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081229" y="46296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81229" y="44503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81229" y="42709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081229" y="40916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081229" y="39123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81229" y="37330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081229" y="35537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081229" y="33744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081229" y="31951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081229" y="30158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081229" y="2836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081229" y="26572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81229" y="24779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081229" y="22986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081229" y="21193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081229" y="19400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119187" y="572045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49030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10797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72564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34331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96098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139495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012626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63029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216180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833850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59249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9187" y="1671774"/>
              <a:ext cx="4050679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2023-08-11T21:47:09Z</dcterms:modified>
  <cp:category/>
</cp:coreProperties>
</file>