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317030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5086501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855971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625442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4394913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4164383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933854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3703324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3472795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3242265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47737" y="3011736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47737" y="2781206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47737" y="2550677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47737" y="2320147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47737" y="2089618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  <a:lnTo>
                    <a:pt x="6326460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379087" y="2089618"/>
              <a:ext cx="2588097" cy="345794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4254750" y="5270924"/>
              <a:ext cx="2588097" cy="27663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527439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504386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4813276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458280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435227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412174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389121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752277" y="366068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752277" y="343015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688709" y="319962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88709" y="296909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110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688709" y="273856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88709" y="2507982"/>
              <a:ext cx="190704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130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688709" y="2277508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88709" y="20469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0" name="pl40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53170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50865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485597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09779" y="46254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09779" y="43949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909779" y="41643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909779" y="393385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909779" y="37033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09779" y="34727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09779" y="32422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09779" y="30117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09779" y="278120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09779" y="255067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909779" y="23201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09779" y="20896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947737" y="5720457"/>
              <a:ext cx="6326460" cy="0"/>
            </a:xfrm>
            <a:custGeom>
              <a:avLst/>
              <a:pathLst>
                <a:path w="6326460" h="0">
                  <a:moveTo>
                    <a:pt x="0" y="0"/>
                  </a:moveTo>
                  <a:lnTo>
                    <a:pt x="632646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267313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554879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2469873" y="5764671"/>
              <a:ext cx="406524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Simples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47032" y="5764671"/>
              <a:ext cx="603535" cy="1059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Compliqués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532712" y="3773134"/>
              <a:ext cx="91715" cy="909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62" name="rc62"/>
            <p:cNvSpPr/>
            <p:nvPr/>
          </p:nvSpPr>
          <p:spPr>
            <a:xfrm>
              <a:off x="7426028" y="3414678"/>
              <a:ext cx="1184856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7501943" y="3502835"/>
              <a:ext cx="45734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Suites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7501943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510943" y="3716672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7501943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7510943" y="393612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7797315" y="3737932"/>
              <a:ext cx="496862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Simples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7797315" y="3957388"/>
              <a:ext cx="73765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Compliqués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947737" y="1671687"/>
              <a:ext cx="533573" cy="131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Suites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2023-08-11T21:47:04Z</dcterms:modified>
  <cp:category/>
</cp:coreProperties>
</file>