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281564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5015569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749573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4483578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4217582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951587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3685591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3419596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47737" y="3153600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7737" y="2887605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47737" y="2621609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47737" y="2355613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47737" y="2089618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  <a:lnTo>
                    <a:pt x="660589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250684" y="4988969"/>
              <a:ext cx="3002679" cy="55859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248005" y="2089618"/>
              <a:ext cx="3002679" cy="34579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815845" y="550492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52277" y="5238925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52277" y="497292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52277" y="4706878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52277" y="4440938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2277" y="417494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52277" y="3908947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52277" y="364295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337695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311096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8709" y="2844965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688709" y="2578970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88709" y="231297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8709" y="2046923"/>
              <a:ext cx="190704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6" name="pl36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09779" y="528156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09779" y="501556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09779" y="47495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09779" y="448357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09779" y="42175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09779" y="39515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09779" y="36855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09779" y="341959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09779" y="315360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09779" y="28876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09779" y="262160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09779" y="23556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09779" y="20896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47737" y="5720457"/>
              <a:ext cx="6605894" cy="0"/>
            </a:xfrm>
            <a:custGeom>
              <a:avLst/>
              <a:pathLst>
                <a:path w="6605894" h="0">
                  <a:moveTo>
                    <a:pt x="0" y="0"/>
                  </a:moveTo>
                  <a:lnTo>
                    <a:pt x="66058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74934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75202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2644505" y="5787441"/>
              <a:ext cx="209680" cy="831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663090" y="5785934"/>
              <a:ext cx="177868" cy="846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532712" y="3773134"/>
              <a:ext cx="91715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7705462" y="3414678"/>
              <a:ext cx="905421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7781378" y="3504844"/>
              <a:ext cx="75359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Fistule BN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781378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790378" y="371667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781378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790378" y="393612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8076749" y="3765763"/>
              <a:ext cx="25627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076749" y="3983377"/>
              <a:ext cx="2173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47737" y="1674031"/>
              <a:ext cx="1758726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Fistule bucco-nasale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2023-08-11T21:47:06Z</dcterms:modified>
  <cp:category/>
</cp:coreProperties>
</file>