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95817" y="24105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95817" y="24336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20643" y="2619836"/>
              <a:ext cx="0" cy="1314017"/>
            </a:xfrm>
            <a:custGeom>
              <a:avLst/>
              <a:pathLst>
                <a:path w="0" h="1314017">
                  <a:moveTo>
                    <a:pt x="0" y="1314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20643" y="4855971"/>
              <a:ext cx="0" cy="691588"/>
            </a:xfrm>
            <a:custGeom>
              <a:avLst/>
              <a:pathLst>
                <a:path w="0" h="691588">
                  <a:moveTo>
                    <a:pt x="0" y="0"/>
                  </a:moveTo>
                  <a:lnTo>
                    <a:pt x="0" y="6915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497847" y="3933854"/>
              <a:ext cx="2045592" cy="922117"/>
            </a:xfrm>
            <a:custGeom>
              <a:avLst/>
              <a:pathLst>
                <a:path w="2045592" h="922117">
                  <a:moveTo>
                    <a:pt x="0" y="0"/>
                  </a:moveTo>
                  <a:lnTo>
                    <a:pt x="0" y="922117"/>
                  </a:lnTo>
                  <a:lnTo>
                    <a:pt x="2045592" y="922117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97847" y="4441018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248101" y="2089618"/>
              <a:ext cx="0" cy="576323"/>
            </a:xfrm>
            <a:custGeom>
              <a:avLst/>
              <a:pathLst>
                <a:path w="0" h="576323">
                  <a:moveTo>
                    <a:pt x="0" y="5763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48101" y="3864695"/>
              <a:ext cx="0" cy="1314017"/>
            </a:xfrm>
            <a:custGeom>
              <a:avLst/>
              <a:pathLst>
                <a:path w="0" h="1314017">
                  <a:moveTo>
                    <a:pt x="0" y="0"/>
                  </a:moveTo>
                  <a:lnTo>
                    <a:pt x="0" y="13140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25304" y="2665942"/>
              <a:ext cx="2045592" cy="1198753"/>
            </a:xfrm>
            <a:custGeom>
              <a:avLst/>
              <a:pathLst>
                <a:path w="2045592" h="1198753">
                  <a:moveTo>
                    <a:pt x="0" y="0"/>
                  </a:moveTo>
                  <a:lnTo>
                    <a:pt x="0" y="1198753"/>
                  </a:lnTo>
                  <a:lnTo>
                    <a:pt x="2045592" y="1198753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25304" y="3472795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169" y="572045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2064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481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314200" y="5789283"/>
              <a:ext cx="412886" cy="81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41629" y="5766066"/>
              <a:ext cx="41294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291602" y="5931123"/>
              <a:ext cx="1185540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036406" y="3414678"/>
              <a:ext cx="1574478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112321" y="3504844"/>
              <a:ext cx="14226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112321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222049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222049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139753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39753" y="381740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112321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22049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222049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139753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139753" y="4036856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407692" y="3768014"/>
              <a:ext cx="50463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07692" y="3959094"/>
              <a:ext cx="50470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4169" y="1636527"/>
              <a:ext cx="32899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état bucco-dentaire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2023-08-07T22:57:10Z</dcterms:modified>
  <cp:category/>
</cp:coreProperties>
</file>