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98273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848986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499699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4150412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801125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451837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3102550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753263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7737" y="2403976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7737" y="2054689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296062" y="3731267"/>
              <a:ext cx="1062686" cy="18162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476824" y="2089618"/>
              <a:ext cx="1062686" cy="345794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657587" y="5233201"/>
              <a:ext cx="1062686" cy="3143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38349" y="5512631"/>
              <a:ext cx="1062686" cy="3492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199873" y="5512631"/>
              <a:ext cx="1062686" cy="3492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815845" y="550492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52277" y="515563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52277" y="480634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52277" y="445700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52277" y="410777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2277" y="3758485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52277" y="3409198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52277" y="305991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271062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2361337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709" y="2012050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09779" y="51982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09779" y="48489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909779" y="449969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09779" y="41504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09779" y="38011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09779" y="34518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9779" y="31025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09779" y="27532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09779" y="240397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09779" y="20546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47737" y="5720457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2740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8893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55045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795621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57145" y="5788781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518670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606391" y="5931061"/>
              <a:ext cx="345839" cy="92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Jours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551563" y="3784917"/>
              <a:ext cx="77576" cy="67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947737" y="1636527"/>
              <a:ext cx="108694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Durée sejour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2023-08-07T22:57:09Z</dcterms:modified>
  <cp:category/>
</cp:coreProperties>
</file>