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933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5329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726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1237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20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917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314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711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08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505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902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299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1695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092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489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886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283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68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077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474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0871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3268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665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061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0458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2855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252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649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101553" y="5552067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101553" y="526179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01553" y="497152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101553" y="4681255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101553" y="439098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01553" y="410071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01553" y="381044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01553" y="352017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101553" y="3229902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101553" y="293963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101553" y="264936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101553" y="235909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101553" y="206882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7346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4131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528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925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322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3719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6116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512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0909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3306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5703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8100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0497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894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5291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688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085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482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878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275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9672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2069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4466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6863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9260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6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054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451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848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570369" y="5421445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570369" y="5131174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810060" y="5131174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413151" y="4840904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810060" y="4840904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892533" y="455063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810060" y="4550633"/>
              <a:ext cx="383505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892533" y="426036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810060" y="4260363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611606" y="3970092"/>
              <a:ext cx="1198454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810060" y="3970092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413151" y="3679821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810060" y="3679821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851297" y="3389551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810060" y="3389551"/>
              <a:ext cx="1917526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570369" y="3099280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810060" y="3099280"/>
              <a:ext cx="4793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851297" y="2809010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810060" y="2809010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330678" y="2518739"/>
              <a:ext cx="479381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810060" y="2518739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851297" y="2228469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810060" y="2228469"/>
              <a:ext cx="95876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570369" y="1938198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810060" y="1938198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15294" y="5487183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(3,4]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5294" y="5196912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(4,5]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15294" y="490664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(5,6]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5294" y="461637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(6,7]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15294" y="432610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(7,8]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15294" y="403583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(8,9]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53139" y="3745559"/>
              <a:ext cx="28578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(9,10]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90983" y="3455289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(10,11]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90983" y="3165018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(11,12]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90983" y="287474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(12,13]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90983" y="258447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(13,14]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90983" y="229420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(14,15]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90983" y="200393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(15,16]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11130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350996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62176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8614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101146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40837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580528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820219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059910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299601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539292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778982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018673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258364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498055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737746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977437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217128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456819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696509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936200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14481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384504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62419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6863886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103577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343268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582959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822649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478689" y="5927174"/>
              <a:ext cx="1008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141863" y="3744891"/>
              <a:ext cx="83874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(années)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165479" y="3502782"/>
              <a:ext cx="31841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Sexe</a:t>
              </a:r>
            </a:p>
          </p:txBody>
        </p:sp>
        <p:sp>
          <p:nvSpPr>
            <p:cNvPr id="144" name="rc144"/>
            <p:cNvSpPr/>
            <p:nvPr/>
          </p:nvSpPr>
          <p:spPr>
            <a:xfrm>
              <a:off x="8174479" y="369948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174479" y="391893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8454524" y="3760210"/>
              <a:ext cx="6826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454524" y="397966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101553" y="1633854"/>
              <a:ext cx="1435008" cy="15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Pyramide des âges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2023-08-07T14:23:35Z</dcterms:modified>
  <cp:category/>
</cp:coreProperties>
</file>