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3" r:id="rId1"/>
  </p:sldMasterIdLst>
  <p:notesMasterIdLst>
    <p:notesMasterId r:id="rId12"/>
  </p:notesMasterIdLst>
  <p:sldIdLst>
    <p:sldId id="256" r:id="rId2"/>
    <p:sldId id="266" r:id="rId3"/>
    <p:sldId id="267" r:id="rId4"/>
    <p:sldId id="258" r:id="rId5"/>
    <p:sldId id="259" r:id="rId6"/>
    <p:sldId id="260" r:id="rId7"/>
    <p:sldId id="261" r:id="rId8"/>
    <p:sldId id="262" r:id="rId9"/>
    <p:sldId id="263" r:id="rId10"/>
    <p:sldId id="264" r:id="rId1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930" autoAdjust="0"/>
  </p:normalViewPr>
  <p:slideViewPr>
    <p:cSldViewPr snapToGrid="0">
      <p:cViewPr varScale="1">
        <p:scale>
          <a:sx n="86" d="100"/>
          <a:sy n="86" d="100"/>
        </p:scale>
        <p:origin x="14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esco Monti" userId="67470cde4cd6eefd" providerId="LiveId" clId="{4899108A-1EF9-4A94-8841-C6AB4AA686BC}"/>
    <pc:docChg chg="undo custSel addSld delSld modSld">
      <pc:chgData name="Francesco Monti" userId="67470cde4cd6eefd" providerId="LiveId" clId="{4899108A-1EF9-4A94-8841-C6AB4AA686BC}" dt="2023-09-24T18:03:25.059" v="4016" actId="13926"/>
      <pc:docMkLst>
        <pc:docMk/>
      </pc:docMkLst>
      <pc:sldChg chg="modSp mod">
        <pc:chgData name="Francesco Monti" userId="67470cde4cd6eefd" providerId="LiveId" clId="{4899108A-1EF9-4A94-8841-C6AB4AA686BC}" dt="2023-09-23T20:44:37.334" v="950" actId="2711"/>
        <pc:sldMkLst>
          <pc:docMk/>
          <pc:sldMk cId="3908350374" sldId="256"/>
        </pc:sldMkLst>
        <pc:spChg chg="mod">
          <ac:chgData name="Francesco Monti" userId="67470cde4cd6eefd" providerId="LiveId" clId="{4899108A-1EF9-4A94-8841-C6AB4AA686BC}" dt="2023-09-23T20:44:01.548" v="948" actId="2711"/>
          <ac:spMkLst>
            <pc:docMk/>
            <pc:sldMk cId="3908350374" sldId="256"/>
            <ac:spMk id="2" creationId="{5F923169-75E6-6E4F-F6AB-935E607F0854}"/>
          </ac:spMkLst>
        </pc:spChg>
        <pc:spChg chg="mod">
          <ac:chgData name="Francesco Monti" userId="67470cde4cd6eefd" providerId="LiveId" clId="{4899108A-1EF9-4A94-8841-C6AB4AA686BC}" dt="2023-09-23T20:44:18.036" v="949" actId="2711"/>
          <ac:spMkLst>
            <pc:docMk/>
            <pc:sldMk cId="3908350374" sldId="256"/>
            <ac:spMk id="3" creationId="{5A701494-2466-96D7-4216-A1AC4E3BB033}"/>
          </ac:spMkLst>
        </pc:spChg>
        <pc:spChg chg="mod">
          <ac:chgData name="Francesco Monti" userId="67470cde4cd6eefd" providerId="LiveId" clId="{4899108A-1EF9-4A94-8841-C6AB4AA686BC}" dt="2023-09-23T20:44:37.334" v="950" actId="2711"/>
          <ac:spMkLst>
            <pc:docMk/>
            <pc:sldMk cId="3908350374" sldId="256"/>
            <ac:spMk id="4" creationId="{2D899AEC-06CB-810D-B87D-601BF84E3451}"/>
          </ac:spMkLst>
        </pc:spChg>
      </pc:sldChg>
      <pc:sldChg chg="addSp delSp modSp mod modNotesTx">
        <pc:chgData name="Francesco Monti" userId="67470cde4cd6eefd" providerId="LiveId" clId="{4899108A-1EF9-4A94-8841-C6AB4AA686BC}" dt="2023-09-24T18:03:25.059" v="4016" actId="13926"/>
        <pc:sldMkLst>
          <pc:docMk/>
          <pc:sldMk cId="1441426385" sldId="258"/>
        </pc:sldMkLst>
        <pc:spChg chg="mod">
          <ac:chgData name="Francesco Monti" userId="67470cde4cd6eefd" providerId="LiveId" clId="{4899108A-1EF9-4A94-8841-C6AB4AA686BC}" dt="2023-09-23T20:46:06.895" v="954" actId="2711"/>
          <ac:spMkLst>
            <pc:docMk/>
            <pc:sldMk cId="1441426385" sldId="258"/>
            <ac:spMk id="2" creationId="{F216CF84-2AAB-1A1B-1C82-43BCE81702BA}"/>
          </ac:spMkLst>
        </pc:spChg>
        <pc:spChg chg="add mod">
          <ac:chgData name="Francesco Monti" userId="67470cde4cd6eefd" providerId="LiveId" clId="{4899108A-1EF9-4A94-8841-C6AB4AA686BC}" dt="2023-09-24T18:03:25.059" v="4016" actId="13926"/>
          <ac:spMkLst>
            <pc:docMk/>
            <pc:sldMk cId="1441426385" sldId="258"/>
            <ac:spMk id="4" creationId="{AD5E8A4D-C89B-B500-23B1-B55ED94F6E50}"/>
          </ac:spMkLst>
        </pc:spChg>
        <pc:spChg chg="del mod">
          <ac:chgData name="Francesco Monti" userId="67470cde4cd6eefd" providerId="LiveId" clId="{4899108A-1EF9-4A94-8841-C6AB4AA686BC}" dt="2023-09-23T20:53:45.061" v="1194"/>
          <ac:spMkLst>
            <pc:docMk/>
            <pc:sldMk cId="1441426385" sldId="258"/>
            <ac:spMk id="4" creationId="{BB7177D2-B78D-67E6-4DC2-5B3B62E89A22}"/>
          </ac:spMkLst>
        </pc:spChg>
        <pc:graphicFrameChg chg="mod">
          <ac:chgData name="Francesco Monti" userId="67470cde4cd6eefd" providerId="LiveId" clId="{4899108A-1EF9-4A94-8841-C6AB4AA686BC}" dt="2023-09-24T18:01:34.604" v="3949" actId="207"/>
          <ac:graphicFrameMkLst>
            <pc:docMk/>
            <pc:sldMk cId="1441426385" sldId="258"/>
            <ac:graphicFrameMk id="8" creationId="{4AE8220E-58BC-1CA8-C4D2-6F8919C7FAD0}"/>
          </ac:graphicFrameMkLst>
        </pc:graphicFrameChg>
      </pc:sldChg>
      <pc:sldChg chg="modSp mod">
        <pc:chgData name="Francesco Monti" userId="67470cde4cd6eefd" providerId="LiveId" clId="{4899108A-1EF9-4A94-8841-C6AB4AA686BC}" dt="2023-09-24T13:52:46.447" v="2477" actId="20577"/>
        <pc:sldMkLst>
          <pc:docMk/>
          <pc:sldMk cId="2408406907" sldId="259"/>
        </pc:sldMkLst>
        <pc:spChg chg="mod">
          <ac:chgData name="Francesco Monti" userId="67470cde4cd6eefd" providerId="LiveId" clId="{4899108A-1EF9-4A94-8841-C6AB4AA686BC}" dt="2023-09-23T21:03:32.795" v="1777" actId="20577"/>
          <ac:spMkLst>
            <pc:docMk/>
            <pc:sldMk cId="2408406907" sldId="259"/>
            <ac:spMk id="2" creationId="{F216CF84-2AAB-1A1B-1C82-43BCE81702BA}"/>
          </ac:spMkLst>
        </pc:spChg>
        <pc:spChg chg="mod">
          <ac:chgData name="Francesco Monti" userId="67470cde4cd6eefd" providerId="LiveId" clId="{4899108A-1EF9-4A94-8841-C6AB4AA686BC}" dt="2023-09-24T13:52:46.447" v="2477" actId="20577"/>
          <ac:spMkLst>
            <pc:docMk/>
            <pc:sldMk cId="2408406907" sldId="259"/>
            <ac:spMk id="4" creationId="{584DCA3C-ABC2-1949-4386-2D7BD626C1ED}"/>
          </ac:spMkLst>
        </pc:spChg>
        <pc:graphicFrameChg chg="mod">
          <ac:chgData name="Francesco Monti" userId="67470cde4cd6eefd" providerId="LiveId" clId="{4899108A-1EF9-4A94-8841-C6AB4AA686BC}" dt="2023-09-23T20:49:32.622" v="981" actId="2711"/>
          <ac:graphicFrameMkLst>
            <pc:docMk/>
            <pc:sldMk cId="2408406907" sldId="259"/>
            <ac:graphicFrameMk id="8" creationId="{4AE8220E-58BC-1CA8-C4D2-6F8919C7FAD0}"/>
          </ac:graphicFrameMkLst>
        </pc:graphicFrameChg>
      </pc:sldChg>
      <pc:sldChg chg="modSp mod">
        <pc:chgData name="Francesco Monti" userId="67470cde4cd6eefd" providerId="LiveId" clId="{4899108A-1EF9-4A94-8841-C6AB4AA686BC}" dt="2023-09-23T21:12:14.855" v="2177" actId="6549"/>
        <pc:sldMkLst>
          <pc:docMk/>
          <pc:sldMk cId="1468942581" sldId="260"/>
        </pc:sldMkLst>
        <pc:spChg chg="mod">
          <ac:chgData name="Francesco Monti" userId="67470cde4cd6eefd" providerId="LiveId" clId="{4899108A-1EF9-4A94-8841-C6AB4AA686BC}" dt="2023-09-23T21:03:51.249" v="1778" actId="403"/>
          <ac:spMkLst>
            <pc:docMk/>
            <pc:sldMk cId="1468942581" sldId="260"/>
            <ac:spMk id="2" creationId="{F216CF84-2AAB-1A1B-1C82-43BCE81702BA}"/>
          </ac:spMkLst>
        </pc:spChg>
        <pc:spChg chg="mod">
          <ac:chgData name="Francesco Monti" userId="67470cde4cd6eefd" providerId="LiveId" clId="{4899108A-1EF9-4A94-8841-C6AB4AA686BC}" dt="2023-09-23T21:12:14.855" v="2177" actId="6549"/>
          <ac:spMkLst>
            <pc:docMk/>
            <pc:sldMk cId="1468942581" sldId="260"/>
            <ac:spMk id="20" creationId="{7B84C82E-01CD-5345-CF26-366CF0CA15EA}"/>
          </ac:spMkLst>
        </pc:spChg>
        <pc:graphicFrameChg chg="mod">
          <ac:chgData name="Francesco Monti" userId="67470cde4cd6eefd" providerId="LiveId" clId="{4899108A-1EF9-4A94-8841-C6AB4AA686BC}" dt="2023-09-23T20:49:21.290" v="980" actId="2711"/>
          <ac:graphicFrameMkLst>
            <pc:docMk/>
            <pc:sldMk cId="1468942581" sldId="260"/>
            <ac:graphicFrameMk id="8" creationId="{4AE8220E-58BC-1CA8-C4D2-6F8919C7FAD0}"/>
          </ac:graphicFrameMkLst>
        </pc:graphicFrameChg>
      </pc:sldChg>
      <pc:sldChg chg="addSp delSp modSp mod modNotesTx">
        <pc:chgData name="Francesco Monti" userId="67470cde4cd6eefd" providerId="LiveId" clId="{4899108A-1EF9-4A94-8841-C6AB4AA686BC}" dt="2023-09-24T17:58:13.512" v="3940" actId="313"/>
        <pc:sldMkLst>
          <pc:docMk/>
          <pc:sldMk cId="3416209373" sldId="261"/>
        </pc:sldMkLst>
        <pc:spChg chg="mod">
          <ac:chgData name="Francesco Monti" userId="67470cde4cd6eefd" providerId="LiveId" clId="{4899108A-1EF9-4A94-8841-C6AB4AA686BC}" dt="2023-09-23T21:04:01.360" v="1790" actId="20577"/>
          <ac:spMkLst>
            <pc:docMk/>
            <pc:sldMk cId="3416209373" sldId="261"/>
            <ac:spMk id="2" creationId="{F216CF84-2AAB-1A1B-1C82-43BCE81702BA}"/>
          </ac:spMkLst>
        </pc:spChg>
        <pc:spChg chg="del mod">
          <ac:chgData name="Francesco Monti" userId="67470cde4cd6eefd" providerId="LiveId" clId="{4899108A-1EF9-4A94-8841-C6AB4AA686BC}" dt="2023-09-23T20:39:50.591" v="777"/>
          <ac:spMkLst>
            <pc:docMk/>
            <pc:sldMk cId="3416209373" sldId="261"/>
            <ac:spMk id="4" creationId="{0B5EF024-D01B-DF63-BA79-874BF22BDC10}"/>
          </ac:spMkLst>
        </pc:spChg>
        <pc:spChg chg="add mod">
          <ac:chgData name="Francesco Monti" userId="67470cde4cd6eefd" providerId="LiveId" clId="{4899108A-1EF9-4A94-8841-C6AB4AA686BC}" dt="2023-09-24T17:58:13.512" v="3940" actId="313"/>
          <ac:spMkLst>
            <pc:docMk/>
            <pc:sldMk cId="3416209373" sldId="261"/>
            <ac:spMk id="4" creationId="{E91AF3C8-22A6-C413-26C3-22B5F29BC22C}"/>
          </ac:spMkLst>
        </pc:spChg>
        <pc:spChg chg="add del mod">
          <ac:chgData name="Francesco Monti" userId="67470cde4cd6eefd" providerId="LiveId" clId="{4899108A-1EF9-4A94-8841-C6AB4AA686BC}" dt="2023-09-24T13:40:22.647" v="2335"/>
          <ac:spMkLst>
            <pc:docMk/>
            <pc:sldMk cId="3416209373" sldId="261"/>
            <ac:spMk id="5" creationId="{F8EB9859-9949-AF6B-53CE-8402A97219E8}"/>
          </ac:spMkLst>
        </pc:spChg>
        <pc:graphicFrameChg chg="mod">
          <ac:chgData name="Francesco Monti" userId="67470cde4cd6eefd" providerId="LiveId" clId="{4899108A-1EF9-4A94-8841-C6AB4AA686BC}" dt="2023-09-23T20:49:06.043" v="972" actId="2711"/>
          <ac:graphicFrameMkLst>
            <pc:docMk/>
            <pc:sldMk cId="3416209373" sldId="261"/>
            <ac:graphicFrameMk id="8" creationId="{4AE8220E-58BC-1CA8-C4D2-6F8919C7FAD0}"/>
          </ac:graphicFrameMkLst>
        </pc:graphicFrameChg>
      </pc:sldChg>
      <pc:sldChg chg="addSp delSp modSp mod modNotesTx">
        <pc:chgData name="Francesco Monti" userId="67470cde4cd6eefd" providerId="LiveId" clId="{4899108A-1EF9-4A94-8841-C6AB4AA686BC}" dt="2023-09-24T18:00:29.360" v="3947" actId="1076"/>
        <pc:sldMkLst>
          <pc:docMk/>
          <pc:sldMk cId="3102435234" sldId="262"/>
        </pc:sldMkLst>
        <pc:spChg chg="mod">
          <ac:chgData name="Francesco Monti" userId="67470cde4cd6eefd" providerId="LiveId" clId="{4899108A-1EF9-4A94-8841-C6AB4AA686BC}" dt="2023-09-24T13:53:39.038" v="2489" actId="20577"/>
          <ac:spMkLst>
            <pc:docMk/>
            <pc:sldMk cId="3102435234" sldId="262"/>
            <ac:spMk id="2" creationId="{F216CF84-2AAB-1A1B-1C82-43BCE81702BA}"/>
          </ac:spMkLst>
        </pc:spChg>
        <pc:spChg chg="add mod">
          <ac:chgData name="Francesco Monti" userId="67470cde4cd6eefd" providerId="LiveId" clId="{4899108A-1EF9-4A94-8841-C6AB4AA686BC}" dt="2023-09-24T17:58:38.104" v="3942" actId="790"/>
          <ac:spMkLst>
            <pc:docMk/>
            <pc:sldMk cId="3102435234" sldId="262"/>
            <ac:spMk id="3" creationId="{2AEFDD83-AB1A-64FA-9169-F59D787667DB}"/>
          </ac:spMkLst>
        </pc:spChg>
        <pc:graphicFrameChg chg="add del mod modGraphic">
          <ac:chgData name="Francesco Monti" userId="67470cde4cd6eefd" providerId="LiveId" clId="{4899108A-1EF9-4A94-8841-C6AB4AA686BC}" dt="2023-09-24T18:00:06.585" v="3943" actId="478"/>
          <ac:graphicFrameMkLst>
            <pc:docMk/>
            <pc:sldMk cId="3102435234" sldId="262"/>
            <ac:graphicFrameMk id="4" creationId="{41F7C570-2C12-4736-CCE7-93F4FCEDD140}"/>
          </ac:graphicFrameMkLst>
        </pc:graphicFrameChg>
        <pc:graphicFrameChg chg="add mod">
          <ac:chgData name="Francesco Monti" userId="67470cde4cd6eefd" providerId="LiveId" clId="{4899108A-1EF9-4A94-8841-C6AB4AA686BC}" dt="2023-09-24T18:00:29.360" v="3947" actId="1076"/>
          <ac:graphicFrameMkLst>
            <pc:docMk/>
            <pc:sldMk cId="3102435234" sldId="262"/>
            <ac:graphicFrameMk id="5" creationId="{B16F54BD-FCBF-B9E5-052D-CAD39916BFFC}"/>
          </ac:graphicFrameMkLst>
        </pc:graphicFrameChg>
        <pc:graphicFrameChg chg="add mod">
          <ac:chgData name="Francesco Monti" userId="67470cde4cd6eefd" providerId="LiveId" clId="{4899108A-1EF9-4A94-8841-C6AB4AA686BC}" dt="2023-09-24T18:00:23.415" v="3946" actId="1076"/>
          <ac:graphicFrameMkLst>
            <pc:docMk/>
            <pc:sldMk cId="3102435234" sldId="262"/>
            <ac:graphicFrameMk id="6" creationId="{088FF215-4B70-C32B-AA1A-B3E812690EDE}"/>
          </ac:graphicFrameMkLst>
        </pc:graphicFrameChg>
        <pc:graphicFrameChg chg="mod">
          <ac:chgData name="Francesco Monti" userId="67470cde4cd6eefd" providerId="LiveId" clId="{4899108A-1EF9-4A94-8841-C6AB4AA686BC}" dt="2023-09-23T20:48:18.559" v="963" actId="2711"/>
          <ac:graphicFrameMkLst>
            <pc:docMk/>
            <pc:sldMk cId="3102435234" sldId="262"/>
            <ac:graphicFrameMk id="8" creationId="{4AE8220E-58BC-1CA8-C4D2-6F8919C7FAD0}"/>
          </ac:graphicFrameMkLst>
        </pc:graphicFrameChg>
      </pc:sldChg>
      <pc:sldChg chg="modSp modNotesTx">
        <pc:chgData name="Francesco Monti" userId="67470cde4cd6eefd" providerId="LiveId" clId="{4899108A-1EF9-4A94-8841-C6AB4AA686BC}" dt="2023-09-24T14:54:23.498" v="3012" actId="20577"/>
        <pc:sldMkLst>
          <pc:docMk/>
          <pc:sldMk cId="3174583112" sldId="263"/>
        </pc:sldMkLst>
        <pc:graphicFrameChg chg="mod">
          <ac:chgData name="Francesco Monti" userId="67470cde4cd6eefd" providerId="LiveId" clId="{4899108A-1EF9-4A94-8841-C6AB4AA686BC}" dt="2023-09-23T20:48:05.977" v="962" actId="2711"/>
          <ac:graphicFrameMkLst>
            <pc:docMk/>
            <pc:sldMk cId="3174583112" sldId="263"/>
            <ac:graphicFrameMk id="8" creationId="{4AE8220E-58BC-1CA8-C4D2-6F8919C7FAD0}"/>
          </ac:graphicFrameMkLst>
        </pc:graphicFrameChg>
      </pc:sldChg>
      <pc:sldChg chg="addSp modSp mod modNotesTx">
        <pc:chgData name="Francesco Monti" userId="67470cde4cd6eefd" providerId="LiveId" clId="{4899108A-1EF9-4A94-8841-C6AB4AA686BC}" dt="2023-09-24T17:57:34.910" v="3939" actId="207"/>
        <pc:sldMkLst>
          <pc:docMk/>
          <pc:sldMk cId="1172203281" sldId="264"/>
        </pc:sldMkLst>
        <pc:spChg chg="mod">
          <ac:chgData name="Francesco Monti" userId="67470cde4cd6eefd" providerId="LiveId" clId="{4899108A-1EF9-4A94-8841-C6AB4AA686BC}" dt="2023-09-24T17:56:42.754" v="3927" actId="2711"/>
          <ac:spMkLst>
            <pc:docMk/>
            <pc:sldMk cId="1172203281" sldId="264"/>
            <ac:spMk id="2" creationId="{F216CF84-2AAB-1A1B-1C82-43BCE81702BA}"/>
          </ac:spMkLst>
        </pc:spChg>
        <pc:spChg chg="add mod">
          <ac:chgData name="Francesco Monti" userId="67470cde4cd6eefd" providerId="LiveId" clId="{4899108A-1EF9-4A94-8841-C6AB4AA686BC}" dt="2023-09-24T17:57:34.910" v="3939" actId="207"/>
          <ac:spMkLst>
            <pc:docMk/>
            <pc:sldMk cId="1172203281" sldId="264"/>
            <ac:spMk id="4" creationId="{D0716806-D703-51F8-0527-79B3F9B7425C}"/>
          </ac:spMkLst>
        </pc:spChg>
        <pc:graphicFrameChg chg="mod">
          <ac:chgData name="Francesco Monti" userId="67470cde4cd6eefd" providerId="LiveId" clId="{4899108A-1EF9-4A94-8841-C6AB4AA686BC}" dt="2023-09-23T20:48:31.470" v="964" actId="2711"/>
          <ac:graphicFrameMkLst>
            <pc:docMk/>
            <pc:sldMk cId="1172203281" sldId="264"/>
            <ac:graphicFrameMk id="8" creationId="{4AE8220E-58BC-1CA8-C4D2-6F8919C7FAD0}"/>
          </ac:graphicFrameMkLst>
        </pc:graphicFrameChg>
      </pc:sldChg>
      <pc:sldChg chg="del">
        <pc:chgData name="Francesco Monti" userId="67470cde4cd6eefd" providerId="LiveId" clId="{4899108A-1EF9-4A94-8841-C6AB4AA686BC}" dt="2023-09-23T20:38:06.713" v="753" actId="47"/>
        <pc:sldMkLst>
          <pc:docMk/>
          <pc:sldMk cId="3838264059" sldId="265"/>
        </pc:sldMkLst>
      </pc:sldChg>
      <pc:sldChg chg="modSp mod modNotesTx">
        <pc:chgData name="Francesco Monti" userId="67470cde4cd6eefd" providerId="LiveId" clId="{4899108A-1EF9-4A94-8841-C6AB4AA686BC}" dt="2023-09-24T18:02:40.207" v="3969" actId="20577"/>
        <pc:sldMkLst>
          <pc:docMk/>
          <pc:sldMk cId="695551466" sldId="266"/>
        </pc:sldMkLst>
        <pc:spChg chg="mod">
          <ac:chgData name="Francesco Monti" userId="67470cde4cd6eefd" providerId="LiveId" clId="{4899108A-1EF9-4A94-8841-C6AB4AA686BC}" dt="2023-09-23T21:03:21.556" v="1773" actId="20577"/>
          <ac:spMkLst>
            <pc:docMk/>
            <pc:sldMk cId="695551466" sldId="266"/>
            <ac:spMk id="2" creationId="{F216CF84-2AAB-1A1B-1C82-43BCE81702BA}"/>
          </ac:spMkLst>
        </pc:spChg>
        <pc:spChg chg="mod">
          <ac:chgData name="Francesco Monti" userId="67470cde4cd6eefd" providerId="LiveId" clId="{4899108A-1EF9-4A94-8841-C6AB4AA686BC}" dt="2023-09-24T18:02:40.207" v="3969" actId="20577"/>
          <ac:spMkLst>
            <pc:docMk/>
            <pc:sldMk cId="695551466" sldId="266"/>
            <ac:spMk id="5" creationId="{4BE91337-6FFE-8C18-4319-8FBDB4340279}"/>
          </ac:spMkLst>
        </pc:spChg>
        <pc:graphicFrameChg chg="mod">
          <ac:chgData name="Francesco Monti" userId="67470cde4cd6eefd" providerId="LiveId" clId="{4899108A-1EF9-4A94-8841-C6AB4AA686BC}" dt="2023-09-23T20:49:48.126" v="983" actId="113"/>
          <ac:graphicFrameMkLst>
            <pc:docMk/>
            <pc:sldMk cId="695551466" sldId="266"/>
            <ac:graphicFrameMk id="8" creationId="{4AE8220E-58BC-1CA8-C4D2-6F8919C7FAD0}"/>
          </ac:graphicFrameMkLst>
        </pc:graphicFrameChg>
      </pc:sldChg>
      <pc:sldChg chg="modSp add mod modNotesTx">
        <pc:chgData name="Francesco Monti" userId="67470cde4cd6eefd" providerId="LiveId" clId="{4899108A-1EF9-4A94-8841-C6AB4AA686BC}" dt="2023-09-24T17:55:29.924" v="3915" actId="113"/>
        <pc:sldMkLst>
          <pc:docMk/>
          <pc:sldMk cId="3056348805" sldId="267"/>
        </pc:sldMkLst>
        <pc:spChg chg="mod">
          <ac:chgData name="Francesco Monti" userId="67470cde4cd6eefd" providerId="LiveId" clId="{4899108A-1EF9-4A94-8841-C6AB4AA686BC}" dt="2023-09-24T17:55:12.470" v="3912" actId="27636"/>
          <ac:spMkLst>
            <pc:docMk/>
            <pc:sldMk cId="3056348805" sldId="267"/>
            <ac:spMk id="2" creationId="{F216CF84-2AAB-1A1B-1C82-43BCE81702BA}"/>
          </ac:spMkLst>
        </pc:spChg>
        <pc:spChg chg="mod">
          <ac:chgData name="Francesco Monti" userId="67470cde4cd6eefd" providerId="LiveId" clId="{4899108A-1EF9-4A94-8841-C6AB4AA686BC}" dt="2023-09-24T17:55:29.924" v="3915" actId="113"/>
          <ac:spMkLst>
            <pc:docMk/>
            <pc:sldMk cId="3056348805" sldId="267"/>
            <ac:spMk id="5" creationId="{4BE91337-6FFE-8C18-4319-8FBDB434027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F169A3-994F-4CA4-96E5-97452CF9A7F1}" type="doc">
      <dgm:prSet loTypeId="urn:microsoft.com/office/officeart/2005/8/layout/hChevron3" loCatId="process" qsTypeId="urn:microsoft.com/office/officeart/2005/8/quickstyle/simple1" qsCatId="simple" csTypeId="urn:microsoft.com/office/officeart/2005/8/colors/accent1_2" csCatId="accent1" phldr="1"/>
      <dgm:spPr/>
    </dgm:pt>
    <dgm:pt modelId="{446301A8-ED7F-4E78-8077-275912139C05}">
      <dgm:prSet phldrT="[Testo]"/>
      <dgm:spPr>
        <a:solidFill>
          <a:schemeClr val="accent1">
            <a:lumMod val="50000"/>
          </a:schemeClr>
        </a:solidFill>
      </dgm:spPr>
      <dgm:t>
        <a:bodyPr/>
        <a:lstStyle/>
        <a:p>
          <a:r>
            <a:rPr lang="it-IT" b="0" dirty="0">
              <a:latin typeface="Roboto" panose="02000000000000000000" pitchFamily="2" charset="0"/>
              <a:ea typeface="Roboto" panose="02000000000000000000" pitchFamily="2" charset="0"/>
            </a:rPr>
            <a:t>Intro</a:t>
          </a:r>
        </a:p>
      </dgm:t>
    </dgm:pt>
    <dgm:pt modelId="{9F85059D-EED4-44C3-8FF7-D0A45D4F5C03}" type="parTrans" cxnId="{B3672BAD-7231-44A7-AD98-7BD4D2E8CA1E}">
      <dgm:prSet/>
      <dgm:spPr/>
      <dgm:t>
        <a:bodyPr/>
        <a:lstStyle/>
        <a:p>
          <a:endParaRPr lang="it-IT">
            <a:latin typeface="Roboto" panose="02000000000000000000" pitchFamily="2" charset="0"/>
            <a:ea typeface="Roboto" panose="02000000000000000000" pitchFamily="2" charset="0"/>
          </a:endParaRPr>
        </a:p>
      </dgm:t>
    </dgm:pt>
    <dgm:pt modelId="{31404B3A-79A4-4C59-93F4-2E44556D3CDB}" type="sibTrans" cxnId="{B3672BAD-7231-44A7-AD98-7BD4D2E8CA1E}">
      <dgm:prSet/>
      <dgm:spPr/>
      <dgm:t>
        <a:bodyPr/>
        <a:lstStyle/>
        <a:p>
          <a:endParaRPr lang="it-IT">
            <a:latin typeface="Roboto" panose="02000000000000000000" pitchFamily="2" charset="0"/>
            <a:ea typeface="Roboto" panose="02000000000000000000" pitchFamily="2" charset="0"/>
          </a:endParaRPr>
        </a:p>
      </dgm:t>
    </dgm:pt>
    <dgm:pt modelId="{3D789325-8366-4553-A4C0-C02A9CF0F1AA}">
      <dgm:prSet phldrT="[Testo]"/>
      <dgm:spPr/>
      <dgm:t>
        <a:bodyPr/>
        <a:lstStyle/>
        <a:p>
          <a:r>
            <a:rPr lang="it-IT" dirty="0" err="1">
              <a:latin typeface="Roboto" panose="02000000000000000000" pitchFamily="2" charset="0"/>
              <a:ea typeface="Roboto" panose="02000000000000000000" pitchFamily="2" charset="0"/>
            </a:rPr>
            <a:t>Methodo</a:t>
          </a:r>
          <a:r>
            <a:rPr lang="it-IT" dirty="0">
              <a:latin typeface="Roboto" panose="02000000000000000000" pitchFamily="2" charset="0"/>
              <a:ea typeface="Roboto" panose="02000000000000000000" pitchFamily="2" charset="0"/>
            </a:rPr>
            <a:t>.</a:t>
          </a:r>
        </a:p>
      </dgm:t>
    </dgm:pt>
    <dgm:pt modelId="{05B1D693-45F4-4853-9B9E-D00278225319}" type="parTrans" cxnId="{30245C3F-0CE2-400C-A20B-1661F19FC34B}">
      <dgm:prSet/>
      <dgm:spPr/>
      <dgm:t>
        <a:bodyPr/>
        <a:lstStyle/>
        <a:p>
          <a:endParaRPr lang="it-IT">
            <a:latin typeface="Roboto" panose="02000000000000000000" pitchFamily="2" charset="0"/>
            <a:ea typeface="Roboto" panose="02000000000000000000" pitchFamily="2" charset="0"/>
          </a:endParaRPr>
        </a:p>
      </dgm:t>
    </dgm:pt>
    <dgm:pt modelId="{B8F9E771-0AC1-420C-990F-B648B068A717}" type="sibTrans" cxnId="{30245C3F-0CE2-400C-A20B-1661F19FC34B}">
      <dgm:prSet/>
      <dgm:spPr/>
      <dgm:t>
        <a:bodyPr/>
        <a:lstStyle/>
        <a:p>
          <a:endParaRPr lang="it-IT">
            <a:latin typeface="Roboto" panose="02000000000000000000" pitchFamily="2" charset="0"/>
            <a:ea typeface="Roboto" panose="02000000000000000000" pitchFamily="2" charset="0"/>
          </a:endParaRPr>
        </a:p>
      </dgm:t>
    </dgm:pt>
    <dgm:pt modelId="{92EEEDD4-85AB-4E4B-B1E4-52EB1C86AF54}">
      <dgm:prSet phldrT="[Testo]"/>
      <dgm:spPr/>
      <dgm:t>
        <a:bodyPr/>
        <a:lstStyle/>
        <a:p>
          <a:r>
            <a:rPr lang="it-IT" dirty="0" err="1">
              <a:latin typeface="Roboto" panose="02000000000000000000" pitchFamily="2" charset="0"/>
              <a:ea typeface="Roboto" panose="02000000000000000000" pitchFamily="2" charset="0"/>
            </a:rPr>
            <a:t>Résultats</a:t>
          </a:r>
          <a:endParaRPr lang="it-IT" dirty="0">
            <a:latin typeface="Roboto" panose="02000000000000000000" pitchFamily="2" charset="0"/>
            <a:ea typeface="Roboto" panose="02000000000000000000" pitchFamily="2" charset="0"/>
          </a:endParaRPr>
        </a:p>
      </dgm:t>
    </dgm:pt>
    <dgm:pt modelId="{22649B0E-CDA2-4BF7-A2EC-F864A77A7139}" type="parTrans" cxnId="{CFF69217-1D87-4A8C-919E-3827F1BF4C30}">
      <dgm:prSet/>
      <dgm:spPr/>
      <dgm:t>
        <a:bodyPr/>
        <a:lstStyle/>
        <a:p>
          <a:endParaRPr lang="it-IT">
            <a:latin typeface="Roboto" panose="02000000000000000000" pitchFamily="2" charset="0"/>
            <a:ea typeface="Roboto" panose="02000000000000000000" pitchFamily="2" charset="0"/>
          </a:endParaRPr>
        </a:p>
      </dgm:t>
    </dgm:pt>
    <dgm:pt modelId="{54D050C3-3533-4E2A-B36D-D3BA51B65B6A}" type="sibTrans" cxnId="{CFF69217-1D87-4A8C-919E-3827F1BF4C30}">
      <dgm:prSet/>
      <dgm:spPr/>
      <dgm:t>
        <a:bodyPr/>
        <a:lstStyle/>
        <a:p>
          <a:endParaRPr lang="it-IT">
            <a:latin typeface="Roboto" panose="02000000000000000000" pitchFamily="2" charset="0"/>
            <a:ea typeface="Roboto" panose="02000000000000000000" pitchFamily="2" charset="0"/>
          </a:endParaRPr>
        </a:p>
      </dgm:t>
    </dgm:pt>
    <dgm:pt modelId="{8D454871-913E-4B9F-A973-DB5CB8BD8BEA}">
      <dgm:prSet phldrT="[Testo]"/>
      <dgm:spPr/>
      <dgm:t>
        <a:bodyPr/>
        <a:lstStyle/>
        <a:p>
          <a:r>
            <a:rPr lang="it-IT" dirty="0" err="1">
              <a:latin typeface="Roboto" panose="02000000000000000000" pitchFamily="2" charset="0"/>
              <a:ea typeface="Roboto" panose="02000000000000000000" pitchFamily="2" charset="0"/>
            </a:rPr>
            <a:t>Discussion</a:t>
          </a:r>
          <a:endParaRPr lang="it-IT" dirty="0">
            <a:latin typeface="Roboto" panose="02000000000000000000" pitchFamily="2" charset="0"/>
            <a:ea typeface="Roboto" panose="02000000000000000000" pitchFamily="2" charset="0"/>
          </a:endParaRPr>
        </a:p>
      </dgm:t>
    </dgm:pt>
    <dgm:pt modelId="{EA714446-FA7F-43CA-9D18-6A9B5EE89135}" type="parTrans" cxnId="{2EF46230-FB31-4EDB-B6CE-3D5FEAB5AEF6}">
      <dgm:prSet/>
      <dgm:spPr/>
      <dgm:t>
        <a:bodyPr/>
        <a:lstStyle/>
        <a:p>
          <a:endParaRPr lang="it-IT">
            <a:latin typeface="Roboto" panose="02000000000000000000" pitchFamily="2" charset="0"/>
            <a:ea typeface="Roboto" panose="02000000000000000000" pitchFamily="2" charset="0"/>
          </a:endParaRPr>
        </a:p>
      </dgm:t>
    </dgm:pt>
    <dgm:pt modelId="{1210CE54-9F84-413C-B25E-DEFF7308D27D}" type="sibTrans" cxnId="{2EF46230-FB31-4EDB-B6CE-3D5FEAB5AEF6}">
      <dgm:prSet/>
      <dgm:spPr/>
      <dgm:t>
        <a:bodyPr/>
        <a:lstStyle/>
        <a:p>
          <a:endParaRPr lang="it-IT">
            <a:latin typeface="Roboto" panose="02000000000000000000" pitchFamily="2" charset="0"/>
            <a:ea typeface="Roboto" panose="02000000000000000000" pitchFamily="2" charset="0"/>
          </a:endParaRPr>
        </a:p>
      </dgm:t>
    </dgm:pt>
    <dgm:pt modelId="{75DEAC54-37E1-4C9D-9BCA-3A7439FC30FE}">
      <dgm:prSet phldrT="[Testo]"/>
      <dgm:spPr/>
      <dgm:t>
        <a:bodyPr/>
        <a:lstStyle/>
        <a:p>
          <a:r>
            <a:rPr lang="it-IT" dirty="0" err="1">
              <a:latin typeface="Roboto" panose="02000000000000000000" pitchFamily="2" charset="0"/>
              <a:ea typeface="Roboto" panose="02000000000000000000" pitchFamily="2" charset="0"/>
            </a:rPr>
            <a:t>Conclusion</a:t>
          </a:r>
          <a:endParaRPr lang="it-IT" dirty="0">
            <a:latin typeface="Roboto" panose="02000000000000000000" pitchFamily="2" charset="0"/>
            <a:ea typeface="Roboto" panose="02000000000000000000" pitchFamily="2" charset="0"/>
          </a:endParaRPr>
        </a:p>
      </dgm:t>
    </dgm:pt>
    <dgm:pt modelId="{ED3597F5-F21F-496B-A436-FB2357A17A9E}" type="parTrans" cxnId="{07A459AF-EF09-433A-8C60-17F38366BB28}">
      <dgm:prSet/>
      <dgm:spPr/>
      <dgm:t>
        <a:bodyPr/>
        <a:lstStyle/>
        <a:p>
          <a:endParaRPr lang="it-IT">
            <a:latin typeface="Roboto" panose="02000000000000000000" pitchFamily="2" charset="0"/>
            <a:ea typeface="Roboto" panose="02000000000000000000" pitchFamily="2" charset="0"/>
          </a:endParaRPr>
        </a:p>
      </dgm:t>
    </dgm:pt>
    <dgm:pt modelId="{9DF78E47-B100-4966-8DFF-DDAA0100EB7A}" type="sibTrans" cxnId="{07A459AF-EF09-433A-8C60-17F38366BB28}">
      <dgm:prSet/>
      <dgm:spPr/>
      <dgm:t>
        <a:bodyPr/>
        <a:lstStyle/>
        <a:p>
          <a:endParaRPr lang="it-IT">
            <a:latin typeface="Roboto" panose="02000000000000000000" pitchFamily="2" charset="0"/>
            <a:ea typeface="Roboto" panose="02000000000000000000" pitchFamily="2" charset="0"/>
          </a:endParaRPr>
        </a:p>
      </dgm:t>
    </dgm:pt>
    <dgm:pt modelId="{EB1209FE-7F27-4E14-8C2E-22F3DF986852}" type="pres">
      <dgm:prSet presAssocID="{02F169A3-994F-4CA4-96E5-97452CF9A7F1}" presName="Name0" presStyleCnt="0">
        <dgm:presLayoutVars>
          <dgm:dir/>
          <dgm:resizeHandles val="exact"/>
        </dgm:presLayoutVars>
      </dgm:prSet>
      <dgm:spPr/>
    </dgm:pt>
    <dgm:pt modelId="{7175A4EC-3B24-40FB-93A3-B207D4B401A3}" type="pres">
      <dgm:prSet presAssocID="{446301A8-ED7F-4E78-8077-275912139C05}" presName="parTxOnly" presStyleLbl="node1" presStyleIdx="0" presStyleCnt="5">
        <dgm:presLayoutVars>
          <dgm:bulletEnabled val="1"/>
        </dgm:presLayoutVars>
      </dgm:prSet>
      <dgm:spPr/>
    </dgm:pt>
    <dgm:pt modelId="{BE1558F8-005E-49AD-9F2B-772B57176E06}" type="pres">
      <dgm:prSet presAssocID="{31404B3A-79A4-4C59-93F4-2E44556D3CDB}" presName="parSpace" presStyleCnt="0"/>
      <dgm:spPr/>
    </dgm:pt>
    <dgm:pt modelId="{A2C63A07-CD9F-40A7-8330-BCAEA232B8DA}" type="pres">
      <dgm:prSet presAssocID="{3D789325-8366-4553-A4C0-C02A9CF0F1AA}" presName="parTxOnly" presStyleLbl="node1" presStyleIdx="1" presStyleCnt="5">
        <dgm:presLayoutVars>
          <dgm:bulletEnabled val="1"/>
        </dgm:presLayoutVars>
      </dgm:prSet>
      <dgm:spPr/>
    </dgm:pt>
    <dgm:pt modelId="{F100EED1-637D-473A-8321-A273282E1E6A}" type="pres">
      <dgm:prSet presAssocID="{B8F9E771-0AC1-420C-990F-B648B068A717}" presName="parSpace" presStyleCnt="0"/>
      <dgm:spPr/>
    </dgm:pt>
    <dgm:pt modelId="{F404437D-A1B4-4AD2-A610-9F1A17DFC22C}" type="pres">
      <dgm:prSet presAssocID="{92EEEDD4-85AB-4E4B-B1E4-52EB1C86AF54}" presName="parTxOnly" presStyleLbl="node1" presStyleIdx="2" presStyleCnt="5">
        <dgm:presLayoutVars>
          <dgm:bulletEnabled val="1"/>
        </dgm:presLayoutVars>
      </dgm:prSet>
      <dgm:spPr/>
    </dgm:pt>
    <dgm:pt modelId="{A39C6B59-85B3-45A7-999A-07F1069B953B}" type="pres">
      <dgm:prSet presAssocID="{54D050C3-3533-4E2A-B36D-D3BA51B65B6A}" presName="parSpace" presStyleCnt="0"/>
      <dgm:spPr/>
    </dgm:pt>
    <dgm:pt modelId="{FB49EF4F-DBAA-45C9-8294-1B438078060D}" type="pres">
      <dgm:prSet presAssocID="{8D454871-913E-4B9F-A973-DB5CB8BD8BEA}" presName="parTxOnly" presStyleLbl="node1" presStyleIdx="3" presStyleCnt="5">
        <dgm:presLayoutVars>
          <dgm:bulletEnabled val="1"/>
        </dgm:presLayoutVars>
      </dgm:prSet>
      <dgm:spPr/>
    </dgm:pt>
    <dgm:pt modelId="{2E11CDE2-58EB-4E3F-A022-1BE6BA2360BE}" type="pres">
      <dgm:prSet presAssocID="{1210CE54-9F84-413C-B25E-DEFF7308D27D}" presName="parSpace" presStyleCnt="0"/>
      <dgm:spPr/>
    </dgm:pt>
    <dgm:pt modelId="{27470EFD-CEEB-44EC-A75A-B13AC67F5115}" type="pres">
      <dgm:prSet presAssocID="{75DEAC54-37E1-4C9D-9BCA-3A7439FC30FE}" presName="parTxOnly" presStyleLbl="node1" presStyleIdx="4" presStyleCnt="5">
        <dgm:presLayoutVars>
          <dgm:bulletEnabled val="1"/>
        </dgm:presLayoutVars>
      </dgm:prSet>
      <dgm:spPr/>
    </dgm:pt>
  </dgm:ptLst>
  <dgm:cxnLst>
    <dgm:cxn modelId="{8682260E-DB89-4747-A073-85CE617C8CC2}" type="presOf" srcId="{92EEEDD4-85AB-4E4B-B1E4-52EB1C86AF54}" destId="{F404437D-A1B4-4AD2-A610-9F1A17DFC22C}" srcOrd="0" destOrd="0" presId="urn:microsoft.com/office/officeart/2005/8/layout/hChevron3"/>
    <dgm:cxn modelId="{CFF69217-1D87-4A8C-919E-3827F1BF4C30}" srcId="{02F169A3-994F-4CA4-96E5-97452CF9A7F1}" destId="{92EEEDD4-85AB-4E4B-B1E4-52EB1C86AF54}" srcOrd="2" destOrd="0" parTransId="{22649B0E-CDA2-4BF7-A2EC-F864A77A7139}" sibTransId="{54D050C3-3533-4E2A-B36D-D3BA51B65B6A}"/>
    <dgm:cxn modelId="{67F6ED2C-7E87-4EF2-9A53-D8AA2A102D53}" type="presOf" srcId="{75DEAC54-37E1-4C9D-9BCA-3A7439FC30FE}" destId="{27470EFD-CEEB-44EC-A75A-B13AC67F5115}" srcOrd="0" destOrd="0" presId="urn:microsoft.com/office/officeart/2005/8/layout/hChevron3"/>
    <dgm:cxn modelId="{2EF46230-FB31-4EDB-B6CE-3D5FEAB5AEF6}" srcId="{02F169A3-994F-4CA4-96E5-97452CF9A7F1}" destId="{8D454871-913E-4B9F-A973-DB5CB8BD8BEA}" srcOrd="3" destOrd="0" parTransId="{EA714446-FA7F-43CA-9D18-6A9B5EE89135}" sibTransId="{1210CE54-9F84-413C-B25E-DEFF7308D27D}"/>
    <dgm:cxn modelId="{30245C3F-0CE2-400C-A20B-1661F19FC34B}" srcId="{02F169A3-994F-4CA4-96E5-97452CF9A7F1}" destId="{3D789325-8366-4553-A4C0-C02A9CF0F1AA}" srcOrd="1" destOrd="0" parTransId="{05B1D693-45F4-4853-9B9E-D00278225319}" sibTransId="{B8F9E771-0AC1-420C-990F-B648B068A717}"/>
    <dgm:cxn modelId="{F9F9BA7C-BE7E-47E6-A025-24B8E409C2F9}" type="presOf" srcId="{3D789325-8366-4553-A4C0-C02A9CF0F1AA}" destId="{A2C63A07-CD9F-40A7-8330-BCAEA232B8DA}" srcOrd="0" destOrd="0" presId="urn:microsoft.com/office/officeart/2005/8/layout/hChevron3"/>
    <dgm:cxn modelId="{CDDE76A6-F36B-4998-8331-16E5B5CFED98}" type="presOf" srcId="{8D454871-913E-4B9F-A973-DB5CB8BD8BEA}" destId="{FB49EF4F-DBAA-45C9-8294-1B438078060D}" srcOrd="0" destOrd="0" presId="urn:microsoft.com/office/officeart/2005/8/layout/hChevron3"/>
    <dgm:cxn modelId="{B3672BAD-7231-44A7-AD98-7BD4D2E8CA1E}" srcId="{02F169A3-994F-4CA4-96E5-97452CF9A7F1}" destId="{446301A8-ED7F-4E78-8077-275912139C05}" srcOrd="0" destOrd="0" parTransId="{9F85059D-EED4-44C3-8FF7-D0A45D4F5C03}" sibTransId="{31404B3A-79A4-4C59-93F4-2E44556D3CDB}"/>
    <dgm:cxn modelId="{07A459AF-EF09-433A-8C60-17F38366BB28}" srcId="{02F169A3-994F-4CA4-96E5-97452CF9A7F1}" destId="{75DEAC54-37E1-4C9D-9BCA-3A7439FC30FE}" srcOrd="4" destOrd="0" parTransId="{ED3597F5-F21F-496B-A436-FB2357A17A9E}" sibTransId="{9DF78E47-B100-4966-8DFF-DDAA0100EB7A}"/>
    <dgm:cxn modelId="{15E2F7EB-4B92-40EB-A186-64B9F8DF6AA1}" type="presOf" srcId="{02F169A3-994F-4CA4-96E5-97452CF9A7F1}" destId="{EB1209FE-7F27-4E14-8C2E-22F3DF986852}" srcOrd="0" destOrd="0" presId="urn:microsoft.com/office/officeart/2005/8/layout/hChevron3"/>
    <dgm:cxn modelId="{0E167BEE-88C2-4149-95EF-A0AFBCC56BB4}" type="presOf" srcId="{446301A8-ED7F-4E78-8077-275912139C05}" destId="{7175A4EC-3B24-40FB-93A3-B207D4B401A3}" srcOrd="0" destOrd="0" presId="urn:microsoft.com/office/officeart/2005/8/layout/hChevron3"/>
    <dgm:cxn modelId="{1775AD88-0672-4666-BAB0-E951615AAFBC}" type="presParOf" srcId="{EB1209FE-7F27-4E14-8C2E-22F3DF986852}" destId="{7175A4EC-3B24-40FB-93A3-B207D4B401A3}" srcOrd="0" destOrd="0" presId="urn:microsoft.com/office/officeart/2005/8/layout/hChevron3"/>
    <dgm:cxn modelId="{565F419F-3D93-403E-B847-A0D17D31C918}" type="presParOf" srcId="{EB1209FE-7F27-4E14-8C2E-22F3DF986852}" destId="{BE1558F8-005E-49AD-9F2B-772B57176E06}" srcOrd="1" destOrd="0" presId="urn:microsoft.com/office/officeart/2005/8/layout/hChevron3"/>
    <dgm:cxn modelId="{BE2F8260-8CED-4E22-AC6C-F1B2B4A005BC}" type="presParOf" srcId="{EB1209FE-7F27-4E14-8C2E-22F3DF986852}" destId="{A2C63A07-CD9F-40A7-8330-BCAEA232B8DA}" srcOrd="2" destOrd="0" presId="urn:microsoft.com/office/officeart/2005/8/layout/hChevron3"/>
    <dgm:cxn modelId="{7FB16AB6-5F2D-4C06-A9F4-BAE52AFEE4DE}" type="presParOf" srcId="{EB1209FE-7F27-4E14-8C2E-22F3DF986852}" destId="{F100EED1-637D-473A-8321-A273282E1E6A}" srcOrd="3" destOrd="0" presId="urn:microsoft.com/office/officeart/2005/8/layout/hChevron3"/>
    <dgm:cxn modelId="{8AC7CE78-4E67-4D41-9ACC-9ADE6D319351}" type="presParOf" srcId="{EB1209FE-7F27-4E14-8C2E-22F3DF986852}" destId="{F404437D-A1B4-4AD2-A610-9F1A17DFC22C}" srcOrd="4" destOrd="0" presId="urn:microsoft.com/office/officeart/2005/8/layout/hChevron3"/>
    <dgm:cxn modelId="{6739001B-0F8E-4775-AF37-50D9A959E686}" type="presParOf" srcId="{EB1209FE-7F27-4E14-8C2E-22F3DF986852}" destId="{A39C6B59-85B3-45A7-999A-07F1069B953B}" srcOrd="5" destOrd="0" presId="urn:microsoft.com/office/officeart/2005/8/layout/hChevron3"/>
    <dgm:cxn modelId="{A6C5B08E-5F00-4CE5-B37F-B9E7F7E32CE8}" type="presParOf" srcId="{EB1209FE-7F27-4E14-8C2E-22F3DF986852}" destId="{FB49EF4F-DBAA-45C9-8294-1B438078060D}" srcOrd="6" destOrd="0" presId="urn:microsoft.com/office/officeart/2005/8/layout/hChevron3"/>
    <dgm:cxn modelId="{0958B462-FC46-4266-B523-242CDF72A43D}" type="presParOf" srcId="{EB1209FE-7F27-4E14-8C2E-22F3DF986852}" destId="{2E11CDE2-58EB-4E3F-A022-1BE6BA2360BE}" srcOrd="7" destOrd="0" presId="urn:microsoft.com/office/officeart/2005/8/layout/hChevron3"/>
    <dgm:cxn modelId="{8FD37583-3919-426E-A55C-068581EAB09D}" type="presParOf" srcId="{EB1209FE-7F27-4E14-8C2E-22F3DF986852}" destId="{27470EFD-CEEB-44EC-A75A-B13AC67F5115}"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F169A3-994F-4CA4-96E5-97452CF9A7F1}" type="doc">
      <dgm:prSet loTypeId="urn:microsoft.com/office/officeart/2005/8/layout/hChevron3" loCatId="process" qsTypeId="urn:microsoft.com/office/officeart/2005/8/quickstyle/simple1" qsCatId="simple" csTypeId="urn:microsoft.com/office/officeart/2005/8/colors/accent1_2" csCatId="accent1" phldr="1"/>
      <dgm:spPr/>
    </dgm:pt>
    <dgm:pt modelId="{446301A8-ED7F-4E78-8077-275912139C05}">
      <dgm:prSet phldrT="[Testo]"/>
      <dgm:spPr>
        <a:solidFill>
          <a:schemeClr val="accent1">
            <a:lumMod val="50000"/>
          </a:schemeClr>
        </a:solidFill>
      </dgm:spPr>
      <dgm:t>
        <a:bodyPr/>
        <a:lstStyle/>
        <a:p>
          <a:r>
            <a:rPr lang="it-IT" b="0" dirty="0">
              <a:latin typeface="Roboto" panose="02000000000000000000" pitchFamily="2" charset="0"/>
              <a:ea typeface="Roboto" panose="02000000000000000000" pitchFamily="2" charset="0"/>
            </a:rPr>
            <a:t>Intro</a:t>
          </a:r>
        </a:p>
      </dgm:t>
    </dgm:pt>
    <dgm:pt modelId="{9F85059D-EED4-44C3-8FF7-D0A45D4F5C03}" type="parTrans" cxnId="{B3672BAD-7231-44A7-AD98-7BD4D2E8CA1E}">
      <dgm:prSet/>
      <dgm:spPr/>
      <dgm:t>
        <a:bodyPr/>
        <a:lstStyle/>
        <a:p>
          <a:endParaRPr lang="it-IT">
            <a:latin typeface="Roboto" panose="02000000000000000000" pitchFamily="2" charset="0"/>
            <a:ea typeface="Roboto" panose="02000000000000000000" pitchFamily="2" charset="0"/>
          </a:endParaRPr>
        </a:p>
      </dgm:t>
    </dgm:pt>
    <dgm:pt modelId="{31404B3A-79A4-4C59-93F4-2E44556D3CDB}" type="sibTrans" cxnId="{B3672BAD-7231-44A7-AD98-7BD4D2E8CA1E}">
      <dgm:prSet/>
      <dgm:spPr/>
      <dgm:t>
        <a:bodyPr/>
        <a:lstStyle/>
        <a:p>
          <a:endParaRPr lang="it-IT">
            <a:latin typeface="Roboto" panose="02000000000000000000" pitchFamily="2" charset="0"/>
            <a:ea typeface="Roboto" panose="02000000000000000000" pitchFamily="2" charset="0"/>
          </a:endParaRPr>
        </a:p>
      </dgm:t>
    </dgm:pt>
    <dgm:pt modelId="{3D789325-8366-4553-A4C0-C02A9CF0F1AA}">
      <dgm:prSet phldrT="[Testo]"/>
      <dgm:spPr/>
      <dgm:t>
        <a:bodyPr/>
        <a:lstStyle/>
        <a:p>
          <a:r>
            <a:rPr lang="it-IT" dirty="0" err="1">
              <a:latin typeface="Roboto" panose="02000000000000000000" pitchFamily="2" charset="0"/>
              <a:ea typeface="Roboto" panose="02000000000000000000" pitchFamily="2" charset="0"/>
            </a:rPr>
            <a:t>Methodo</a:t>
          </a:r>
          <a:r>
            <a:rPr lang="it-IT" dirty="0">
              <a:latin typeface="Roboto" panose="02000000000000000000" pitchFamily="2" charset="0"/>
              <a:ea typeface="Roboto" panose="02000000000000000000" pitchFamily="2" charset="0"/>
            </a:rPr>
            <a:t>.</a:t>
          </a:r>
        </a:p>
      </dgm:t>
    </dgm:pt>
    <dgm:pt modelId="{05B1D693-45F4-4853-9B9E-D00278225319}" type="parTrans" cxnId="{30245C3F-0CE2-400C-A20B-1661F19FC34B}">
      <dgm:prSet/>
      <dgm:spPr/>
      <dgm:t>
        <a:bodyPr/>
        <a:lstStyle/>
        <a:p>
          <a:endParaRPr lang="it-IT">
            <a:latin typeface="Roboto" panose="02000000000000000000" pitchFamily="2" charset="0"/>
            <a:ea typeface="Roboto" panose="02000000000000000000" pitchFamily="2" charset="0"/>
          </a:endParaRPr>
        </a:p>
      </dgm:t>
    </dgm:pt>
    <dgm:pt modelId="{B8F9E771-0AC1-420C-990F-B648B068A717}" type="sibTrans" cxnId="{30245C3F-0CE2-400C-A20B-1661F19FC34B}">
      <dgm:prSet/>
      <dgm:spPr/>
      <dgm:t>
        <a:bodyPr/>
        <a:lstStyle/>
        <a:p>
          <a:endParaRPr lang="it-IT">
            <a:latin typeface="Roboto" panose="02000000000000000000" pitchFamily="2" charset="0"/>
            <a:ea typeface="Roboto" panose="02000000000000000000" pitchFamily="2" charset="0"/>
          </a:endParaRPr>
        </a:p>
      </dgm:t>
    </dgm:pt>
    <dgm:pt modelId="{92EEEDD4-85AB-4E4B-B1E4-52EB1C86AF54}">
      <dgm:prSet phldrT="[Testo]"/>
      <dgm:spPr/>
      <dgm:t>
        <a:bodyPr/>
        <a:lstStyle/>
        <a:p>
          <a:r>
            <a:rPr lang="it-IT" dirty="0" err="1">
              <a:latin typeface="Roboto" panose="02000000000000000000" pitchFamily="2" charset="0"/>
              <a:ea typeface="Roboto" panose="02000000000000000000" pitchFamily="2" charset="0"/>
            </a:rPr>
            <a:t>Résultats</a:t>
          </a:r>
          <a:endParaRPr lang="it-IT" dirty="0">
            <a:latin typeface="Roboto" panose="02000000000000000000" pitchFamily="2" charset="0"/>
            <a:ea typeface="Roboto" panose="02000000000000000000" pitchFamily="2" charset="0"/>
          </a:endParaRPr>
        </a:p>
      </dgm:t>
    </dgm:pt>
    <dgm:pt modelId="{22649B0E-CDA2-4BF7-A2EC-F864A77A7139}" type="parTrans" cxnId="{CFF69217-1D87-4A8C-919E-3827F1BF4C30}">
      <dgm:prSet/>
      <dgm:spPr/>
      <dgm:t>
        <a:bodyPr/>
        <a:lstStyle/>
        <a:p>
          <a:endParaRPr lang="it-IT">
            <a:latin typeface="Roboto" panose="02000000000000000000" pitchFamily="2" charset="0"/>
            <a:ea typeface="Roboto" panose="02000000000000000000" pitchFamily="2" charset="0"/>
          </a:endParaRPr>
        </a:p>
      </dgm:t>
    </dgm:pt>
    <dgm:pt modelId="{54D050C3-3533-4E2A-B36D-D3BA51B65B6A}" type="sibTrans" cxnId="{CFF69217-1D87-4A8C-919E-3827F1BF4C30}">
      <dgm:prSet/>
      <dgm:spPr/>
      <dgm:t>
        <a:bodyPr/>
        <a:lstStyle/>
        <a:p>
          <a:endParaRPr lang="it-IT">
            <a:latin typeface="Roboto" panose="02000000000000000000" pitchFamily="2" charset="0"/>
            <a:ea typeface="Roboto" panose="02000000000000000000" pitchFamily="2" charset="0"/>
          </a:endParaRPr>
        </a:p>
      </dgm:t>
    </dgm:pt>
    <dgm:pt modelId="{8D454871-913E-4B9F-A973-DB5CB8BD8BEA}">
      <dgm:prSet phldrT="[Testo]"/>
      <dgm:spPr/>
      <dgm:t>
        <a:bodyPr/>
        <a:lstStyle/>
        <a:p>
          <a:r>
            <a:rPr lang="it-IT" dirty="0" err="1">
              <a:latin typeface="Roboto" panose="02000000000000000000" pitchFamily="2" charset="0"/>
              <a:ea typeface="Roboto" panose="02000000000000000000" pitchFamily="2" charset="0"/>
            </a:rPr>
            <a:t>Discussion</a:t>
          </a:r>
          <a:endParaRPr lang="it-IT" dirty="0">
            <a:latin typeface="Roboto" panose="02000000000000000000" pitchFamily="2" charset="0"/>
            <a:ea typeface="Roboto" panose="02000000000000000000" pitchFamily="2" charset="0"/>
          </a:endParaRPr>
        </a:p>
      </dgm:t>
    </dgm:pt>
    <dgm:pt modelId="{EA714446-FA7F-43CA-9D18-6A9B5EE89135}" type="parTrans" cxnId="{2EF46230-FB31-4EDB-B6CE-3D5FEAB5AEF6}">
      <dgm:prSet/>
      <dgm:spPr/>
      <dgm:t>
        <a:bodyPr/>
        <a:lstStyle/>
        <a:p>
          <a:endParaRPr lang="it-IT">
            <a:latin typeface="Roboto" panose="02000000000000000000" pitchFamily="2" charset="0"/>
            <a:ea typeface="Roboto" panose="02000000000000000000" pitchFamily="2" charset="0"/>
          </a:endParaRPr>
        </a:p>
      </dgm:t>
    </dgm:pt>
    <dgm:pt modelId="{1210CE54-9F84-413C-B25E-DEFF7308D27D}" type="sibTrans" cxnId="{2EF46230-FB31-4EDB-B6CE-3D5FEAB5AEF6}">
      <dgm:prSet/>
      <dgm:spPr/>
      <dgm:t>
        <a:bodyPr/>
        <a:lstStyle/>
        <a:p>
          <a:endParaRPr lang="it-IT">
            <a:latin typeface="Roboto" panose="02000000000000000000" pitchFamily="2" charset="0"/>
            <a:ea typeface="Roboto" panose="02000000000000000000" pitchFamily="2" charset="0"/>
          </a:endParaRPr>
        </a:p>
      </dgm:t>
    </dgm:pt>
    <dgm:pt modelId="{75DEAC54-37E1-4C9D-9BCA-3A7439FC30FE}">
      <dgm:prSet phldrT="[Testo]"/>
      <dgm:spPr/>
      <dgm:t>
        <a:bodyPr/>
        <a:lstStyle/>
        <a:p>
          <a:r>
            <a:rPr lang="it-IT" dirty="0" err="1">
              <a:latin typeface="Roboto" panose="02000000000000000000" pitchFamily="2" charset="0"/>
              <a:ea typeface="Roboto" panose="02000000000000000000" pitchFamily="2" charset="0"/>
            </a:rPr>
            <a:t>Conclusion</a:t>
          </a:r>
          <a:endParaRPr lang="it-IT" dirty="0">
            <a:latin typeface="Roboto" panose="02000000000000000000" pitchFamily="2" charset="0"/>
            <a:ea typeface="Roboto" panose="02000000000000000000" pitchFamily="2" charset="0"/>
          </a:endParaRPr>
        </a:p>
      </dgm:t>
    </dgm:pt>
    <dgm:pt modelId="{ED3597F5-F21F-496B-A436-FB2357A17A9E}" type="parTrans" cxnId="{07A459AF-EF09-433A-8C60-17F38366BB28}">
      <dgm:prSet/>
      <dgm:spPr/>
      <dgm:t>
        <a:bodyPr/>
        <a:lstStyle/>
        <a:p>
          <a:endParaRPr lang="it-IT">
            <a:latin typeface="Roboto" panose="02000000000000000000" pitchFamily="2" charset="0"/>
            <a:ea typeface="Roboto" panose="02000000000000000000" pitchFamily="2" charset="0"/>
          </a:endParaRPr>
        </a:p>
      </dgm:t>
    </dgm:pt>
    <dgm:pt modelId="{9DF78E47-B100-4966-8DFF-DDAA0100EB7A}" type="sibTrans" cxnId="{07A459AF-EF09-433A-8C60-17F38366BB28}">
      <dgm:prSet/>
      <dgm:spPr/>
      <dgm:t>
        <a:bodyPr/>
        <a:lstStyle/>
        <a:p>
          <a:endParaRPr lang="it-IT">
            <a:latin typeface="Roboto" panose="02000000000000000000" pitchFamily="2" charset="0"/>
            <a:ea typeface="Roboto" panose="02000000000000000000" pitchFamily="2" charset="0"/>
          </a:endParaRPr>
        </a:p>
      </dgm:t>
    </dgm:pt>
    <dgm:pt modelId="{EB1209FE-7F27-4E14-8C2E-22F3DF986852}" type="pres">
      <dgm:prSet presAssocID="{02F169A3-994F-4CA4-96E5-97452CF9A7F1}" presName="Name0" presStyleCnt="0">
        <dgm:presLayoutVars>
          <dgm:dir/>
          <dgm:resizeHandles val="exact"/>
        </dgm:presLayoutVars>
      </dgm:prSet>
      <dgm:spPr/>
    </dgm:pt>
    <dgm:pt modelId="{7175A4EC-3B24-40FB-93A3-B207D4B401A3}" type="pres">
      <dgm:prSet presAssocID="{446301A8-ED7F-4E78-8077-275912139C05}" presName="parTxOnly" presStyleLbl="node1" presStyleIdx="0" presStyleCnt="5">
        <dgm:presLayoutVars>
          <dgm:bulletEnabled val="1"/>
        </dgm:presLayoutVars>
      </dgm:prSet>
      <dgm:spPr/>
    </dgm:pt>
    <dgm:pt modelId="{BE1558F8-005E-49AD-9F2B-772B57176E06}" type="pres">
      <dgm:prSet presAssocID="{31404B3A-79A4-4C59-93F4-2E44556D3CDB}" presName="parSpace" presStyleCnt="0"/>
      <dgm:spPr/>
    </dgm:pt>
    <dgm:pt modelId="{A2C63A07-CD9F-40A7-8330-BCAEA232B8DA}" type="pres">
      <dgm:prSet presAssocID="{3D789325-8366-4553-A4C0-C02A9CF0F1AA}" presName="parTxOnly" presStyleLbl="node1" presStyleIdx="1" presStyleCnt="5">
        <dgm:presLayoutVars>
          <dgm:bulletEnabled val="1"/>
        </dgm:presLayoutVars>
      </dgm:prSet>
      <dgm:spPr/>
    </dgm:pt>
    <dgm:pt modelId="{F100EED1-637D-473A-8321-A273282E1E6A}" type="pres">
      <dgm:prSet presAssocID="{B8F9E771-0AC1-420C-990F-B648B068A717}" presName="parSpace" presStyleCnt="0"/>
      <dgm:spPr/>
    </dgm:pt>
    <dgm:pt modelId="{F404437D-A1B4-4AD2-A610-9F1A17DFC22C}" type="pres">
      <dgm:prSet presAssocID="{92EEEDD4-85AB-4E4B-B1E4-52EB1C86AF54}" presName="parTxOnly" presStyleLbl="node1" presStyleIdx="2" presStyleCnt="5">
        <dgm:presLayoutVars>
          <dgm:bulletEnabled val="1"/>
        </dgm:presLayoutVars>
      </dgm:prSet>
      <dgm:spPr/>
    </dgm:pt>
    <dgm:pt modelId="{A39C6B59-85B3-45A7-999A-07F1069B953B}" type="pres">
      <dgm:prSet presAssocID="{54D050C3-3533-4E2A-B36D-D3BA51B65B6A}" presName="parSpace" presStyleCnt="0"/>
      <dgm:spPr/>
    </dgm:pt>
    <dgm:pt modelId="{FB49EF4F-DBAA-45C9-8294-1B438078060D}" type="pres">
      <dgm:prSet presAssocID="{8D454871-913E-4B9F-A973-DB5CB8BD8BEA}" presName="parTxOnly" presStyleLbl="node1" presStyleIdx="3" presStyleCnt="5">
        <dgm:presLayoutVars>
          <dgm:bulletEnabled val="1"/>
        </dgm:presLayoutVars>
      </dgm:prSet>
      <dgm:spPr/>
    </dgm:pt>
    <dgm:pt modelId="{2E11CDE2-58EB-4E3F-A022-1BE6BA2360BE}" type="pres">
      <dgm:prSet presAssocID="{1210CE54-9F84-413C-B25E-DEFF7308D27D}" presName="parSpace" presStyleCnt="0"/>
      <dgm:spPr/>
    </dgm:pt>
    <dgm:pt modelId="{27470EFD-CEEB-44EC-A75A-B13AC67F5115}" type="pres">
      <dgm:prSet presAssocID="{75DEAC54-37E1-4C9D-9BCA-3A7439FC30FE}" presName="parTxOnly" presStyleLbl="node1" presStyleIdx="4" presStyleCnt="5">
        <dgm:presLayoutVars>
          <dgm:bulletEnabled val="1"/>
        </dgm:presLayoutVars>
      </dgm:prSet>
      <dgm:spPr/>
    </dgm:pt>
  </dgm:ptLst>
  <dgm:cxnLst>
    <dgm:cxn modelId="{8682260E-DB89-4747-A073-85CE617C8CC2}" type="presOf" srcId="{92EEEDD4-85AB-4E4B-B1E4-52EB1C86AF54}" destId="{F404437D-A1B4-4AD2-A610-9F1A17DFC22C}" srcOrd="0" destOrd="0" presId="urn:microsoft.com/office/officeart/2005/8/layout/hChevron3"/>
    <dgm:cxn modelId="{CFF69217-1D87-4A8C-919E-3827F1BF4C30}" srcId="{02F169A3-994F-4CA4-96E5-97452CF9A7F1}" destId="{92EEEDD4-85AB-4E4B-B1E4-52EB1C86AF54}" srcOrd="2" destOrd="0" parTransId="{22649B0E-CDA2-4BF7-A2EC-F864A77A7139}" sibTransId="{54D050C3-3533-4E2A-B36D-D3BA51B65B6A}"/>
    <dgm:cxn modelId="{67F6ED2C-7E87-4EF2-9A53-D8AA2A102D53}" type="presOf" srcId="{75DEAC54-37E1-4C9D-9BCA-3A7439FC30FE}" destId="{27470EFD-CEEB-44EC-A75A-B13AC67F5115}" srcOrd="0" destOrd="0" presId="urn:microsoft.com/office/officeart/2005/8/layout/hChevron3"/>
    <dgm:cxn modelId="{2EF46230-FB31-4EDB-B6CE-3D5FEAB5AEF6}" srcId="{02F169A3-994F-4CA4-96E5-97452CF9A7F1}" destId="{8D454871-913E-4B9F-A973-DB5CB8BD8BEA}" srcOrd="3" destOrd="0" parTransId="{EA714446-FA7F-43CA-9D18-6A9B5EE89135}" sibTransId="{1210CE54-9F84-413C-B25E-DEFF7308D27D}"/>
    <dgm:cxn modelId="{30245C3F-0CE2-400C-A20B-1661F19FC34B}" srcId="{02F169A3-994F-4CA4-96E5-97452CF9A7F1}" destId="{3D789325-8366-4553-A4C0-C02A9CF0F1AA}" srcOrd="1" destOrd="0" parTransId="{05B1D693-45F4-4853-9B9E-D00278225319}" sibTransId="{B8F9E771-0AC1-420C-990F-B648B068A717}"/>
    <dgm:cxn modelId="{F9F9BA7C-BE7E-47E6-A025-24B8E409C2F9}" type="presOf" srcId="{3D789325-8366-4553-A4C0-C02A9CF0F1AA}" destId="{A2C63A07-CD9F-40A7-8330-BCAEA232B8DA}" srcOrd="0" destOrd="0" presId="urn:microsoft.com/office/officeart/2005/8/layout/hChevron3"/>
    <dgm:cxn modelId="{CDDE76A6-F36B-4998-8331-16E5B5CFED98}" type="presOf" srcId="{8D454871-913E-4B9F-A973-DB5CB8BD8BEA}" destId="{FB49EF4F-DBAA-45C9-8294-1B438078060D}" srcOrd="0" destOrd="0" presId="urn:microsoft.com/office/officeart/2005/8/layout/hChevron3"/>
    <dgm:cxn modelId="{B3672BAD-7231-44A7-AD98-7BD4D2E8CA1E}" srcId="{02F169A3-994F-4CA4-96E5-97452CF9A7F1}" destId="{446301A8-ED7F-4E78-8077-275912139C05}" srcOrd="0" destOrd="0" parTransId="{9F85059D-EED4-44C3-8FF7-D0A45D4F5C03}" sibTransId="{31404B3A-79A4-4C59-93F4-2E44556D3CDB}"/>
    <dgm:cxn modelId="{07A459AF-EF09-433A-8C60-17F38366BB28}" srcId="{02F169A3-994F-4CA4-96E5-97452CF9A7F1}" destId="{75DEAC54-37E1-4C9D-9BCA-3A7439FC30FE}" srcOrd="4" destOrd="0" parTransId="{ED3597F5-F21F-496B-A436-FB2357A17A9E}" sibTransId="{9DF78E47-B100-4966-8DFF-DDAA0100EB7A}"/>
    <dgm:cxn modelId="{15E2F7EB-4B92-40EB-A186-64B9F8DF6AA1}" type="presOf" srcId="{02F169A3-994F-4CA4-96E5-97452CF9A7F1}" destId="{EB1209FE-7F27-4E14-8C2E-22F3DF986852}" srcOrd="0" destOrd="0" presId="urn:microsoft.com/office/officeart/2005/8/layout/hChevron3"/>
    <dgm:cxn modelId="{0E167BEE-88C2-4149-95EF-A0AFBCC56BB4}" type="presOf" srcId="{446301A8-ED7F-4E78-8077-275912139C05}" destId="{7175A4EC-3B24-40FB-93A3-B207D4B401A3}" srcOrd="0" destOrd="0" presId="urn:microsoft.com/office/officeart/2005/8/layout/hChevron3"/>
    <dgm:cxn modelId="{1775AD88-0672-4666-BAB0-E951615AAFBC}" type="presParOf" srcId="{EB1209FE-7F27-4E14-8C2E-22F3DF986852}" destId="{7175A4EC-3B24-40FB-93A3-B207D4B401A3}" srcOrd="0" destOrd="0" presId="urn:microsoft.com/office/officeart/2005/8/layout/hChevron3"/>
    <dgm:cxn modelId="{565F419F-3D93-403E-B847-A0D17D31C918}" type="presParOf" srcId="{EB1209FE-7F27-4E14-8C2E-22F3DF986852}" destId="{BE1558F8-005E-49AD-9F2B-772B57176E06}" srcOrd="1" destOrd="0" presId="urn:microsoft.com/office/officeart/2005/8/layout/hChevron3"/>
    <dgm:cxn modelId="{BE2F8260-8CED-4E22-AC6C-F1B2B4A005BC}" type="presParOf" srcId="{EB1209FE-7F27-4E14-8C2E-22F3DF986852}" destId="{A2C63A07-CD9F-40A7-8330-BCAEA232B8DA}" srcOrd="2" destOrd="0" presId="urn:microsoft.com/office/officeart/2005/8/layout/hChevron3"/>
    <dgm:cxn modelId="{7FB16AB6-5F2D-4C06-A9F4-BAE52AFEE4DE}" type="presParOf" srcId="{EB1209FE-7F27-4E14-8C2E-22F3DF986852}" destId="{F100EED1-637D-473A-8321-A273282E1E6A}" srcOrd="3" destOrd="0" presId="urn:microsoft.com/office/officeart/2005/8/layout/hChevron3"/>
    <dgm:cxn modelId="{8AC7CE78-4E67-4D41-9ACC-9ADE6D319351}" type="presParOf" srcId="{EB1209FE-7F27-4E14-8C2E-22F3DF986852}" destId="{F404437D-A1B4-4AD2-A610-9F1A17DFC22C}" srcOrd="4" destOrd="0" presId="urn:microsoft.com/office/officeart/2005/8/layout/hChevron3"/>
    <dgm:cxn modelId="{6739001B-0F8E-4775-AF37-50D9A959E686}" type="presParOf" srcId="{EB1209FE-7F27-4E14-8C2E-22F3DF986852}" destId="{A39C6B59-85B3-45A7-999A-07F1069B953B}" srcOrd="5" destOrd="0" presId="urn:microsoft.com/office/officeart/2005/8/layout/hChevron3"/>
    <dgm:cxn modelId="{A6C5B08E-5F00-4CE5-B37F-B9E7F7E32CE8}" type="presParOf" srcId="{EB1209FE-7F27-4E14-8C2E-22F3DF986852}" destId="{FB49EF4F-DBAA-45C9-8294-1B438078060D}" srcOrd="6" destOrd="0" presId="urn:microsoft.com/office/officeart/2005/8/layout/hChevron3"/>
    <dgm:cxn modelId="{0958B462-FC46-4266-B523-242CDF72A43D}" type="presParOf" srcId="{EB1209FE-7F27-4E14-8C2E-22F3DF986852}" destId="{2E11CDE2-58EB-4E3F-A022-1BE6BA2360BE}" srcOrd="7" destOrd="0" presId="urn:microsoft.com/office/officeart/2005/8/layout/hChevron3"/>
    <dgm:cxn modelId="{8FD37583-3919-426E-A55C-068581EAB09D}" type="presParOf" srcId="{EB1209FE-7F27-4E14-8C2E-22F3DF986852}" destId="{27470EFD-CEEB-44EC-A75A-B13AC67F5115}"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2F169A3-994F-4CA4-96E5-97452CF9A7F1}" type="doc">
      <dgm:prSet loTypeId="urn:microsoft.com/office/officeart/2005/8/layout/hChevron3" loCatId="process" qsTypeId="urn:microsoft.com/office/officeart/2005/8/quickstyle/simple1" qsCatId="simple" csTypeId="urn:microsoft.com/office/officeart/2005/8/colors/accent1_2" csCatId="accent1" phldr="1"/>
      <dgm:spPr/>
    </dgm:pt>
    <dgm:pt modelId="{446301A8-ED7F-4E78-8077-275912139C05}">
      <dgm:prSet phldrT="[Testo]"/>
      <dgm:spPr>
        <a:solidFill>
          <a:schemeClr val="accent1"/>
        </a:solidFill>
      </dgm:spPr>
      <dgm:t>
        <a:bodyPr/>
        <a:lstStyle/>
        <a:p>
          <a:r>
            <a:rPr lang="it-IT" dirty="0">
              <a:latin typeface="Roboto" panose="02000000000000000000" pitchFamily="2" charset="0"/>
              <a:ea typeface="Roboto" panose="02000000000000000000" pitchFamily="2" charset="0"/>
            </a:rPr>
            <a:t>Intro</a:t>
          </a:r>
        </a:p>
      </dgm:t>
    </dgm:pt>
    <dgm:pt modelId="{9F85059D-EED4-44C3-8FF7-D0A45D4F5C03}" type="parTrans" cxnId="{B3672BAD-7231-44A7-AD98-7BD4D2E8CA1E}">
      <dgm:prSet/>
      <dgm:spPr/>
      <dgm:t>
        <a:bodyPr/>
        <a:lstStyle/>
        <a:p>
          <a:endParaRPr lang="it-IT"/>
        </a:p>
      </dgm:t>
    </dgm:pt>
    <dgm:pt modelId="{31404B3A-79A4-4C59-93F4-2E44556D3CDB}" type="sibTrans" cxnId="{B3672BAD-7231-44A7-AD98-7BD4D2E8CA1E}">
      <dgm:prSet/>
      <dgm:spPr/>
      <dgm:t>
        <a:bodyPr/>
        <a:lstStyle/>
        <a:p>
          <a:endParaRPr lang="it-IT"/>
        </a:p>
      </dgm:t>
    </dgm:pt>
    <dgm:pt modelId="{3D789325-8366-4553-A4C0-C02A9CF0F1AA}">
      <dgm:prSet phldrT="[Testo]"/>
      <dgm:spPr>
        <a:solidFill>
          <a:schemeClr val="accent1">
            <a:lumMod val="50000"/>
          </a:schemeClr>
        </a:solidFill>
      </dgm:spPr>
      <dgm:t>
        <a:bodyPr/>
        <a:lstStyle/>
        <a:p>
          <a:r>
            <a:rPr lang="it-IT" dirty="0" err="1"/>
            <a:t>Methodo</a:t>
          </a:r>
          <a:r>
            <a:rPr lang="it-IT" dirty="0"/>
            <a:t>.</a:t>
          </a:r>
        </a:p>
      </dgm:t>
    </dgm:pt>
    <dgm:pt modelId="{05B1D693-45F4-4853-9B9E-D00278225319}" type="parTrans" cxnId="{30245C3F-0CE2-400C-A20B-1661F19FC34B}">
      <dgm:prSet/>
      <dgm:spPr/>
      <dgm:t>
        <a:bodyPr/>
        <a:lstStyle/>
        <a:p>
          <a:endParaRPr lang="it-IT"/>
        </a:p>
      </dgm:t>
    </dgm:pt>
    <dgm:pt modelId="{B8F9E771-0AC1-420C-990F-B648B068A717}" type="sibTrans" cxnId="{30245C3F-0CE2-400C-A20B-1661F19FC34B}">
      <dgm:prSet/>
      <dgm:spPr/>
      <dgm:t>
        <a:bodyPr/>
        <a:lstStyle/>
        <a:p>
          <a:endParaRPr lang="it-IT"/>
        </a:p>
      </dgm:t>
    </dgm:pt>
    <dgm:pt modelId="{92EEEDD4-85AB-4E4B-B1E4-52EB1C86AF54}">
      <dgm:prSet phldrT="[Testo]"/>
      <dgm:spPr/>
      <dgm:t>
        <a:bodyPr/>
        <a:lstStyle/>
        <a:p>
          <a:r>
            <a:rPr lang="it-IT" dirty="0" err="1"/>
            <a:t>Résultats</a:t>
          </a:r>
          <a:endParaRPr lang="it-IT" dirty="0"/>
        </a:p>
      </dgm:t>
    </dgm:pt>
    <dgm:pt modelId="{22649B0E-CDA2-4BF7-A2EC-F864A77A7139}" type="parTrans" cxnId="{CFF69217-1D87-4A8C-919E-3827F1BF4C30}">
      <dgm:prSet/>
      <dgm:spPr/>
      <dgm:t>
        <a:bodyPr/>
        <a:lstStyle/>
        <a:p>
          <a:endParaRPr lang="it-IT"/>
        </a:p>
      </dgm:t>
    </dgm:pt>
    <dgm:pt modelId="{54D050C3-3533-4E2A-B36D-D3BA51B65B6A}" type="sibTrans" cxnId="{CFF69217-1D87-4A8C-919E-3827F1BF4C30}">
      <dgm:prSet/>
      <dgm:spPr/>
      <dgm:t>
        <a:bodyPr/>
        <a:lstStyle/>
        <a:p>
          <a:endParaRPr lang="it-IT"/>
        </a:p>
      </dgm:t>
    </dgm:pt>
    <dgm:pt modelId="{8D454871-913E-4B9F-A973-DB5CB8BD8BEA}">
      <dgm:prSet phldrT="[Testo]"/>
      <dgm:spPr/>
      <dgm:t>
        <a:bodyPr/>
        <a:lstStyle/>
        <a:p>
          <a:r>
            <a:rPr lang="it-IT" dirty="0" err="1"/>
            <a:t>Discussion</a:t>
          </a:r>
          <a:endParaRPr lang="it-IT" dirty="0"/>
        </a:p>
      </dgm:t>
    </dgm:pt>
    <dgm:pt modelId="{EA714446-FA7F-43CA-9D18-6A9B5EE89135}" type="parTrans" cxnId="{2EF46230-FB31-4EDB-B6CE-3D5FEAB5AEF6}">
      <dgm:prSet/>
      <dgm:spPr/>
      <dgm:t>
        <a:bodyPr/>
        <a:lstStyle/>
        <a:p>
          <a:endParaRPr lang="it-IT"/>
        </a:p>
      </dgm:t>
    </dgm:pt>
    <dgm:pt modelId="{1210CE54-9F84-413C-B25E-DEFF7308D27D}" type="sibTrans" cxnId="{2EF46230-FB31-4EDB-B6CE-3D5FEAB5AEF6}">
      <dgm:prSet/>
      <dgm:spPr/>
      <dgm:t>
        <a:bodyPr/>
        <a:lstStyle/>
        <a:p>
          <a:endParaRPr lang="it-IT"/>
        </a:p>
      </dgm:t>
    </dgm:pt>
    <dgm:pt modelId="{75DEAC54-37E1-4C9D-9BCA-3A7439FC30FE}">
      <dgm:prSet phldrT="[Testo]"/>
      <dgm:spPr/>
      <dgm:t>
        <a:bodyPr/>
        <a:lstStyle/>
        <a:p>
          <a:r>
            <a:rPr lang="it-IT" dirty="0" err="1"/>
            <a:t>Conclusion</a:t>
          </a:r>
          <a:endParaRPr lang="it-IT" dirty="0"/>
        </a:p>
      </dgm:t>
    </dgm:pt>
    <dgm:pt modelId="{ED3597F5-F21F-496B-A436-FB2357A17A9E}" type="parTrans" cxnId="{07A459AF-EF09-433A-8C60-17F38366BB28}">
      <dgm:prSet/>
      <dgm:spPr/>
      <dgm:t>
        <a:bodyPr/>
        <a:lstStyle/>
        <a:p>
          <a:endParaRPr lang="it-IT"/>
        </a:p>
      </dgm:t>
    </dgm:pt>
    <dgm:pt modelId="{9DF78E47-B100-4966-8DFF-DDAA0100EB7A}" type="sibTrans" cxnId="{07A459AF-EF09-433A-8C60-17F38366BB28}">
      <dgm:prSet/>
      <dgm:spPr/>
      <dgm:t>
        <a:bodyPr/>
        <a:lstStyle/>
        <a:p>
          <a:endParaRPr lang="it-IT"/>
        </a:p>
      </dgm:t>
    </dgm:pt>
    <dgm:pt modelId="{EB1209FE-7F27-4E14-8C2E-22F3DF986852}" type="pres">
      <dgm:prSet presAssocID="{02F169A3-994F-4CA4-96E5-97452CF9A7F1}" presName="Name0" presStyleCnt="0">
        <dgm:presLayoutVars>
          <dgm:dir/>
          <dgm:resizeHandles val="exact"/>
        </dgm:presLayoutVars>
      </dgm:prSet>
      <dgm:spPr/>
    </dgm:pt>
    <dgm:pt modelId="{7175A4EC-3B24-40FB-93A3-B207D4B401A3}" type="pres">
      <dgm:prSet presAssocID="{446301A8-ED7F-4E78-8077-275912139C05}" presName="parTxOnly" presStyleLbl="node1" presStyleIdx="0" presStyleCnt="5">
        <dgm:presLayoutVars>
          <dgm:bulletEnabled val="1"/>
        </dgm:presLayoutVars>
      </dgm:prSet>
      <dgm:spPr/>
    </dgm:pt>
    <dgm:pt modelId="{BE1558F8-005E-49AD-9F2B-772B57176E06}" type="pres">
      <dgm:prSet presAssocID="{31404B3A-79A4-4C59-93F4-2E44556D3CDB}" presName="parSpace" presStyleCnt="0"/>
      <dgm:spPr/>
    </dgm:pt>
    <dgm:pt modelId="{A2C63A07-CD9F-40A7-8330-BCAEA232B8DA}" type="pres">
      <dgm:prSet presAssocID="{3D789325-8366-4553-A4C0-C02A9CF0F1AA}" presName="parTxOnly" presStyleLbl="node1" presStyleIdx="1" presStyleCnt="5">
        <dgm:presLayoutVars>
          <dgm:bulletEnabled val="1"/>
        </dgm:presLayoutVars>
      </dgm:prSet>
      <dgm:spPr/>
    </dgm:pt>
    <dgm:pt modelId="{F100EED1-637D-473A-8321-A273282E1E6A}" type="pres">
      <dgm:prSet presAssocID="{B8F9E771-0AC1-420C-990F-B648B068A717}" presName="parSpace" presStyleCnt="0"/>
      <dgm:spPr/>
    </dgm:pt>
    <dgm:pt modelId="{F404437D-A1B4-4AD2-A610-9F1A17DFC22C}" type="pres">
      <dgm:prSet presAssocID="{92EEEDD4-85AB-4E4B-B1E4-52EB1C86AF54}" presName="parTxOnly" presStyleLbl="node1" presStyleIdx="2" presStyleCnt="5">
        <dgm:presLayoutVars>
          <dgm:bulletEnabled val="1"/>
        </dgm:presLayoutVars>
      </dgm:prSet>
      <dgm:spPr/>
    </dgm:pt>
    <dgm:pt modelId="{A39C6B59-85B3-45A7-999A-07F1069B953B}" type="pres">
      <dgm:prSet presAssocID="{54D050C3-3533-4E2A-B36D-D3BA51B65B6A}" presName="parSpace" presStyleCnt="0"/>
      <dgm:spPr/>
    </dgm:pt>
    <dgm:pt modelId="{FB49EF4F-DBAA-45C9-8294-1B438078060D}" type="pres">
      <dgm:prSet presAssocID="{8D454871-913E-4B9F-A973-DB5CB8BD8BEA}" presName="parTxOnly" presStyleLbl="node1" presStyleIdx="3" presStyleCnt="5">
        <dgm:presLayoutVars>
          <dgm:bulletEnabled val="1"/>
        </dgm:presLayoutVars>
      </dgm:prSet>
      <dgm:spPr/>
    </dgm:pt>
    <dgm:pt modelId="{2E11CDE2-58EB-4E3F-A022-1BE6BA2360BE}" type="pres">
      <dgm:prSet presAssocID="{1210CE54-9F84-413C-B25E-DEFF7308D27D}" presName="parSpace" presStyleCnt="0"/>
      <dgm:spPr/>
    </dgm:pt>
    <dgm:pt modelId="{27470EFD-CEEB-44EC-A75A-B13AC67F5115}" type="pres">
      <dgm:prSet presAssocID="{75DEAC54-37E1-4C9D-9BCA-3A7439FC30FE}" presName="parTxOnly" presStyleLbl="node1" presStyleIdx="4" presStyleCnt="5">
        <dgm:presLayoutVars>
          <dgm:bulletEnabled val="1"/>
        </dgm:presLayoutVars>
      </dgm:prSet>
      <dgm:spPr/>
    </dgm:pt>
  </dgm:ptLst>
  <dgm:cxnLst>
    <dgm:cxn modelId="{8682260E-DB89-4747-A073-85CE617C8CC2}" type="presOf" srcId="{92EEEDD4-85AB-4E4B-B1E4-52EB1C86AF54}" destId="{F404437D-A1B4-4AD2-A610-9F1A17DFC22C}" srcOrd="0" destOrd="0" presId="urn:microsoft.com/office/officeart/2005/8/layout/hChevron3"/>
    <dgm:cxn modelId="{CFF69217-1D87-4A8C-919E-3827F1BF4C30}" srcId="{02F169A3-994F-4CA4-96E5-97452CF9A7F1}" destId="{92EEEDD4-85AB-4E4B-B1E4-52EB1C86AF54}" srcOrd="2" destOrd="0" parTransId="{22649B0E-CDA2-4BF7-A2EC-F864A77A7139}" sibTransId="{54D050C3-3533-4E2A-B36D-D3BA51B65B6A}"/>
    <dgm:cxn modelId="{67F6ED2C-7E87-4EF2-9A53-D8AA2A102D53}" type="presOf" srcId="{75DEAC54-37E1-4C9D-9BCA-3A7439FC30FE}" destId="{27470EFD-CEEB-44EC-A75A-B13AC67F5115}" srcOrd="0" destOrd="0" presId="urn:microsoft.com/office/officeart/2005/8/layout/hChevron3"/>
    <dgm:cxn modelId="{2EF46230-FB31-4EDB-B6CE-3D5FEAB5AEF6}" srcId="{02F169A3-994F-4CA4-96E5-97452CF9A7F1}" destId="{8D454871-913E-4B9F-A973-DB5CB8BD8BEA}" srcOrd="3" destOrd="0" parTransId="{EA714446-FA7F-43CA-9D18-6A9B5EE89135}" sibTransId="{1210CE54-9F84-413C-B25E-DEFF7308D27D}"/>
    <dgm:cxn modelId="{30245C3F-0CE2-400C-A20B-1661F19FC34B}" srcId="{02F169A3-994F-4CA4-96E5-97452CF9A7F1}" destId="{3D789325-8366-4553-A4C0-C02A9CF0F1AA}" srcOrd="1" destOrd="0" parTransId="{05B1D693-45F4-4853-9B9E-D00278225319}" sibTransId="{B8F9E771-0AC1-420C-990F-B648B068A717}"/>
    <dgm:cxn modelId="{F9F9BA7C-BE7E-47E6-A025-24B8E409C2F9}" type="presOf" srcId="{3D789325-8366-4553-A4C0-C02A9CF0F1AA}" destId="{A2C63A07-CD9F-40A7-8330-BCAEA232B8DA}" srcOrd="0" destOrd="0" presId="urn:microsoft.com/office/officeart/2005/8/layout/hChevron3"/>
    <dgm:cxn modelId="{CDDE76A6-F36B-4998-8331-16E5B5CFED98}" type="presOf" srcId="{8D454871-913E-4B9F-A973-DB5CB8BD8BEA}" destId="{FB49EF4F-DBAA-45C9-8294-1B438078060D}" srcOrd="0" destOrd="0" presId="urn:microsoft.com/office/officeart/2005/8/layout/hChevron3"/>
    <dgm:cxn modelId="{B3672BAD-7231-44A7-AD98-7BD4D2E8CA1E}" srcId="{02F169A3-994F-4CA4-96E5-97452CF9A7F1}" destId="{446301A8-ED7F-4E78-8077-275912139C05}" srcOrd="0" destOrd="0" parTransId="{9F85059D-EED4-44C3-8FF7-D0A45D4F5C03}" sibTransId="{31404B3A-79A4-4C59-93F4-2E44556D3CDB}"/>
    <dgm:cxn modelId="{07A459AF-EF09-433A-8C60-17F38366BB28}" srcId="{02F169A3-994F-4CA4-96E5-97452CF9A7F1}" destId="{75DEAC54-37E1-4C9D-9BCA-3A7439FC30FE}" srcOrd="4" destOrd="0" parTransId="{ED3597F5-F21F-496B-A436-FB2357A17A9E}" sibTransId="{9DF78E47-B100-4966-8DFF-DDAA0100EB7A}"/>
    <dgm:cxn modelId="{15E2F7EB-4B92-40EB-A186-64B9F8DF6AA1}" type="presOf" srcId="{02F169A3-994F-4CA4-96E5-97452CF9A7F1}" destId="{EB1209FE-7F27-4E14-8C2E-22F3DF986852}" srcOrd="0" destOrd="0" presId="urn:microsoft.com/office/officeart/2005/8/layout/hChevron3"/>
    <dgm:cxn modelId="{0E167BEE-88C2-4149-95EF-A0AFBCC56BB4}" type="presOf" srcId="{446301A8-ED7F-4E78-8077-275912139C05}" destId="{7175A4EC-3B24-40FB-93A3-B207D4B401A3}" srcOrd="0" destOrd="0" presId="urn:microsoft.com/office/officeart/2005/8/layout/hChevron3"/>
    <dgm:cxn modelId="{1775AD88-0672-4666-BAB0-E951615AAFBC}" type="presParOf" srcId="{EB1209FE-7F27-4E14-8C2E-22F3DF986852}" destId="{7175A4EC-3B24-40FB-93A3-B207D4B401A3}" srcOrd="0" destOrd="0" presId="urn:microsoft.com/office/officeart/2005/8/layout/hChevron3"/>
    <dgm:cxn modelId="{565F419F-3D93-403E-B847-A0D17D31C918}" type="presParOf" srcId="{EB1209FE-7F27-4E14-8C2E-22F3DF986852}" destId="{BE1558F8-005E-49AD-9F2B-772B57176E06}" srcOrd="1" destOrd="0" presId="urn:microsoft.com/office/officeart/2005/8/layout/hChevron3"/>
    <dgm:cxn modelId="{BE2F8260-8CED-4E22-AC6C-F1B2B4A005BC}" type="presParOf" srcId="{EB1209FE-7F27-4E14-8C2E-22F3DF986852}" destId="{A2C63A07-CD9F-40A7-8330-BCAEA232B8DA}" srcOrd="2" destOrd="0" presId="urn:microsoft.com/office/officeart/2005/8/layout/hChevron3"/>
    <dgm:cxn modelId="{7FB16AB6-5F2D-4C06-A9F4-BAE52AFEE4DE}" type="presParOf" srcId="{EB1209FE-7F27-4E14-8C2E-22F3DF986852}" destId="{F100EED1-637D-473A-8321-A273282E1E6A}" srcOrd="3" destOrd="0" presId="urn:microsoft.com/office/officeart/2005/8/layout/hChevron3"/>
    <dgm:cxn modelId="{8AC7CE78-4E67-4D41-9ACC-9ADE6D319351}" type="presParOf" srcId="{EB1209FE-7F27-4E14-8C2E-22F3DF986852}" destId="{F404437D-A1B4-4AD2-A610-9F1A17DFC22C}" srcOrd="4" destOrd="0" presId="urn:microsoft.com/office/officeart/2005/8/layout/hChevron3"/>
    <dgm:cxn modelId="{6739001B-0F8E-4775-AF37-50D9A959E686}" type="presParOf" srcId="{EB1209FE-7F27-4E14-8C2E-22F3DF986852}" destId="{A39C6B59-85B3-45A7-999A-07F1069B953B}" srcOrd="5" destOrd="0" presId="urn:microsoft.com/office/officeart/2005/8/layout/hChevron3"/>
    <dgm:cxn modelId="{A6C5B08E-5F00-4CE5-B37F-B9E7F7E32CE8}" type="presParOf" srcId="{EB1209FE-7F27-4E14-8C2E-22F3DF986852}" destId="{FB49EF4F-DBAA-45C9-8294-1B438078060D}" srcOrd="6" destOrd="0" presId="urn:microsoft.com/office/officeart/2005/8/layout/hChevron3"/>
    <dgm:cxn modelId="{0958B462-FC46-4266-B523-242CDF72A43D}" type="presParOf" srcId="{EB1209FE-7F27-4E14-8C2E-22F3DF986852}" destId="{2E11CDE2-58EB-4E3F-A022-1BE6BA2360BE}" srcOrd="7" destOrd="0" presId="urn:microsoft.com/office/officeart/2005/8/layout/hChevron3"/>
    <dgm:cxn modelId="{8FD37583-3919-426E-A55C-068581EAB09D}" type="presParOf" srcId="{EB1209FE-7F27-4E14-8C2E-22F3DF986852}" destId="{27470EFD-CEEB-44EC-A75A-B13AC67F5115}"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2F169A3-994F-4CA4-96E5-97452CF9A7F1}" type="doc">
      <dgm:prSet loTypeId="urn:microsoft.com/office/officeart/2005/8/layout/hChevron3" loCatId="process" qsTypeId="urn:microsoft.com/office/officeart/2005/8/quickstyle/simple1" qsCatId="simple" csTypeId="urn:microsoft.com/office/officeart/2005/8/colors/accent1_2" csCatId="accent1" phldr="1"/>
      <dgm:spPr/>
    </dgm:pt>
    <dgm:pt modelId="{446301A8-ED7F-4E78-8077-275912139C05}">
      <dgm:prSet phldrT="[Testo]"/>
      <dgm:spPr/>
      <dgm:t>
        <a:bodyPr/>
        <a:lstStyle/>
        <a:p>
          <a:r>
            <a:rPr lang="it-IT" dirty="0">
              <a:latin typeface="Roboto" panose="02000000000000000000" pitchFamily="2" charset="0"/>
              <a:ea typeface="Roboto" panose="02000000000000000000" pitchFamily="2" charset="0"/>
            </a:rPr>
            <a:t>Intro</a:t>
          </a:r>
        </a:p>
      </dgm:t>
    </dgm:pt>
    <dgm:pt modelId="{9F85059D-EED4-44C3-8FF7-D0A45D4F5C03}" type="parTrans" cxnId="{B3672BAD-7231-44A7-AD98-7BD4D2E8CA1E}">
      <dgm:prSet/>
      <dgm:spPr/>
      <dgm:t>
        <a:bodyPr/>
        <a:lstStyle/>
        <a:p>
          <a:endParaRPr lang="it-IT"/>
        </a:p>
      </dgm:t>
    </dgm:pt>
    <dgm:pt modelId="{31404B3A-79A4-4C59-93F4-2E44556D3CDB}" type="sibTrans" cxnId="{B3672BAD-7231-44A7-AD98-7BD4D2E8CA1E}">
      <dgm:prSet/>
      <dgm:spPr/>
      <dgm:t>
        <a:bodyPr/>
        <a:lstStyle/>
        <a:p>
          <a:endParaRPr lang="it-IT"/>
        </a:p>
      </dgm:t>
    </dgm:pt>
    <dgm:pt modelId="{3D789325-8366-4553-A4C0-C02A9CF0F1AA}">
      <dgm:prSet phldrT="[Testo]"/>
      <dgm:spPr>
        <a:solidFill>
          <a:schemeClr val="accent1">
            <a:lumMod val="50000"/>
          </a:schemeClr>
        </a:solidFill>
      </dgm:spPr>
      <dgm:t>
        <a:bodyPr/>
        <a:lstStyle/>
        <a:p>
          <a:r>
            <a:rPr lang="it-IT" dirty="0" err="1"/>
            <a:t>Methodo</a:t>
          </a:r>
          <a:r>
            <a:rPr lang="it-IT" dirty="0"/>
            <a:t>.</a:t>
          </a:r>
        </a:p>
      </dgm:t>
    </dgm:pt>
    <dgm:pt modelId="{05B1D693-45F4-4853-9B9E-D00278225319}" type="parTrans" cxnId="{30245C3F-0CE2-400C-A20B-1661F19FC34B}">
      <dgm:prSet/>
      <dgm:spPr/>
      <dgm:t>
        <a:bodyPr/>
        <a:lstStyle/>
        <a:p>
          <a:endParaRPr lang="it-IT"/>
        </a:p>
      </dgm:t>
    </dgm:pt>
    <dgm:pt modelId="{B8F9E771-0AC1-420C-990F-B648B068A717}" type="sibTrans" cxnId="{30245C3F-0CE2-400C-A20B-1661F19FC34B}">
      <dgm:prSet/>
      <dgm:spPr/>
      <dgm:t>
        <a:bodyPr/>
        <a:lstStyle/>
        <a:p>
          <a:endParaRPr lang="it-IT"/>
        </a:p>
      </dgm:t>
    </dgm:pt>
    <dgm:pt modelId="{92EEEDD4-85AB-4E4B-B1E4-52EB1C86AF54}">
      <dgm:prSet phldrT="[Testo]"/>
      <dgm:spPr/>
      <dgm:t>
        <a:bodyPr/>
        <a:lstStyle/>
        <a:p>
          <a:r>
            <a:rPr lang="it-IT" dirty="0" err="1"/>
            <a:t>Résultats</a:t>
          </a:r>
          <a:endParaRPr lang="it-IT" dirty="0"/>
        </a:p>
      </dgm:t>
    </dgm:pt>
    <dgm:pt modelId="{22649B0E-CDA2-4BF7-A2EC-F864A77A7139}" type="parTrans" cxnId="{CFF69217-1D87-4A8C-919E-3827F1BF4C30}">
      <dgm:prSet/>
      <dgm:spPr/>
      <dgm:t>
        <a:bodyPr/>
        <a:lstStyle/>
        <a:p>
          <a:endParaRPr lang="it-IT"/>
        </a:p>
      </dgm:t>
    </dgm:pt>
    <dgm:pt modelId="{54D050C3-3533-4E2A-B36D-D3BA51B65B6A}" type="sibTrans" cxnId="{CFF69217-1D87-4A8C-919E-3827F1BF4C30}">
      <dgm:prSet/>
      <dgm:spPr/>
      <dgm:t>
        <a:bodyPr/>
        <a:lstStyle/>
        <a:p>
          <a:endParaRPr lang="it-IT"/>
        </a:p>
      </dgm:t>
    </dgm:pt>
    <dgm:pt modelId="{8D454871-913E-4B9F-A973-DB5CB8BD8BEA}">
      <dgm:prSet phldrT="[Testo]"/>
      <dgm:spPr/>
      <dgm:t>
        <a:bodyPr/>
        <a:lstStyle/>
        <a:p>
          <a:r>
            <a:rPr lang="it-IT" dirty="0" err="1"/>
            <a:t>Discussion</a:t>
          </a:r>
          <a:endParaRPr lang="it-IT" dirty="0"/>
        </a:p>
      </dgm:t>
    </dgm:pt>
    <dgm:pt modelId="{EA714446-FA7F-43CA-9D18-6A9B5EE89135}" type="parTrans" cxnId="{2EF46230-FB31-4EDB-B6CE-3D5FEAB5AEF6}">
      <dgm:prSet/>
      <dgm:spPr/>
      <dgm:t>
        <a:bodyPr/>
        <a:lstStyle/>
        <a:p>
          <a:endParaRPr lang="it-IT"/>
        </a:p>
      </dgm:t>
    </dgm:pt>
    <dgm:pt modelId="{1210CE54-9F84-413C-B25E-DEFF7308D27D}" type="sibTrans" cxnId="{2EF46230-FB31-4EDB-B6CE-3D5FEAB5AEF6}">
      <dgm:prSet/>
      <dgm:spPr/>
      <dgm:t>
        <a:bodyPr/>
        <a:lstStyle/>
        <a:p>
          <a:endParaRPr lang="it-IT"/>
        </a:p>
      </dgm:t>
    </dgm:pt>
    <dgm:pt modelId="{75DEAC54-37E1-4C9D-9BCA-3A7439FC30FE}">
      <dgm:prSet phldrT="[Testo]"/>
      <dgm:spPr/>
      <dgm:t>
        <a:bodyPr/>
        <a:lstStyle/>
        <a:p>
          <a:r>
            <a:rPr lang="it-IT" dirty="0" err="1"/>
            <a:t>Conclusion</a:t>
          </a:r>
          <a:endParaRPr lang="it-IT" dirty="0"/>
        </a:p>
      </dgm:t>
    </dgm:pt>
    <dgm:pt modelId="{ED3597F5-F21F-496B-A436-FB2357A17A9E}" type="parTrans" cxnId="{07A459AF-EF09-433A-8C60-17F38366BB28}">
      <dgm:prSet/>
      <dgm:spPr/>
      <dgm:t>
        <a:bodyPr/>
        <a:lstStyle/>
        <a:p>
          <a:endParaRPr lang="it-IT"/>
        </a:p>
      </dgm:t>
    </dgm:pt>
    <dgm:pt modelId="{9DF78E47-B100-4966-8DFF-DDAA0100EB7A}" type="sibTrans" cxnId="{07A459AF-EF09-433A-8C60-17F38366BB28}">
      <dgm:prSet/>
      <dgm:spPr/>
      <dgm:t>
        <a:bodyPr/>
        <a:lstStyle/>
        <a:p>
          <a:endParaRPr lang="it-IT"/>
        </a:p>
      </dgm:t>
    </dgm:pt>
    <dgm:pt modelId="{EB1209FE-7F27-4E14-8C2E-22F3DF986852}" type="pres">
      <dgm:prSet presAssocID="{02F169A3-994F-4CA4-96E5-97452CF9A7F1}" presName="Name0" presStyleCnt="0">
        <dgm:presLayoutVars>
          <dgm:dir/>
          <dgm:resizeHandles val="exact"/>
        </dgm:presLayoutVars>
      </dgm:prSet>
      <dgm:spPr/>
    </dgm:pt>
    <dgm:pt modelId="{7175A4EC-3B24-40FB-93A3-B207D4B401A3}" type="pres">
      <dgm:prSet presAssocID="{446301A8-ED7F-4E78-8077-275912139C05}" presName="parTxOnly" presStyleLbl="node1" presStyleIdx="0" presStyleCnt="5">
        <dgm:presLayoutVars>
          <dgm:bulletEnabled val="1"/>
        </dgm:presLayoutVars>
      </dgm:prSet>
      <dgm:spPr/>
    </dgm:pt>
    <dgm:pt modelId="{BE1558F8-005E-49AD-9F2B-772B57176E06}" type="pres">
      <dgm:prSet presAssocID="{31404B3A-79A4-4C59-93F4-2E44556D3CDB}" presName="parSpace" presStyleCnt="0"/>
      <dgm:spPr/>
    </dgm:pt>
    <dgm:pt modelId="{A2C63A07-CD9F-40A7-8330-BCAEA232B8DA}" type="pres">
      <dgm:prSet presAssocID="{3D789325-8366-4553-A4C0-C02A9CF0F1AA}" presName="parTxOnly" presStyleLbl="node1" presStyleIdx="1" presStyleCnt="5">
        <dgm:presLayoutVars>
          <dgm:bulletEnabled val="1"/>
        </dgm:presLayoutVars>
      </dgm:prSet>
      <dgm:spPr/>
    </dgm:pt>
    <dgm:pt modelId="{F100EED1-637D-473A-8321-A273282E1E6A}" type="pres">
      <dgm:prSet presAssocID="{B8F9E771-0AC1-420C-990F-B648B068A717}" presName="parSpace" presStyleCnt="0"/>
      <dgm:spPr/>
    </dgm:pt>
    <dgm:pt modelId="{F404437D-A1B4-4AD2-A610-9F1A17DFC22C}" type="pres">
      <dgm:prSet presAssocID="{92EEEDD4-85AB-4E4B-B1E4-52EB1C86AF54}" presName="parTxOnly" presStyleLbl="node1" presStyleIdx="2" presStyleCnt="5">
        <dgm:presLayoutVars>
          <dgm:bulletEnabled val="1"/>
        </dgm:presLayoutVars>
      </dgm:prSet>
      <dgm:spPr/>
    </dgm:pt>
    <dgm:pt modelId="{A39C6B59-85B3-45A7-999A-07F1069B953B}" type="pres">
      <dgm:prSet presAssocID="{54D050C3-3533-4E2A-B36D-D3BA51B65B6A}" presName="parSpace" presStyleCnt="0"/>
      <dgm:spPr/>
    </dgm:pt>
    <dgm:pt modelId="{FB49EF4F-DBAA-45C9-8294-1B438078060D}" type="pres">
      <dgm:prSet presAssocID="{8D454871-913E-4B9F-A973-DB5CB8BD8BEA}" presName="parTxOnly" presStyleLbl="node1" presStyleIdx="3" presStyleCnt="5">
        <dgm:presLayoutVars>
          <dgm:bulletEnabled val="1"/>
        </dgm:presLayoutVars>
      </dgm:prSet>
      <dgm:spPr/>
    </dgm:pt>
    <dgm:pt modelId="{2E11CDE2-58EB-4E3F-A022-1BE6BA2360BE}" type="pres">
      <dgm:prSet presAssocID="{1210CE54-9F84-413C-B25E-DEFF7308D27D}" presName="parSpace" presStyleCnt="0"/>
      <dgm:spPr/>
    </dgm:pt>
    <dgm:pt modelId="{27470EFD-CEEB-44EC-A75A-B13AC67F5115}" type="pres">
      <dgm:prSet presAssocID="{75DEAC54-37E1-4C9D-9BCA-3A7439FC30FE}" presName="parTxOnly" presStyleLbl="node1" presStyleIdx="4" presStyleCnt="5">
        <dgm:presLayoutVars>
          <dgm:bulletEnabled val="1"/>
        </dgm:presLayoutVars>
      </dgm:prSet>
      <dgm:spPr/>
    </dgm:pt>
  </dgm:ptLst>
  <dgm:cxnLst>
    <dgm:cxn modelId="{8682260E-DB89-4747-A073-85CE617C8CC2}" type="presOf" srcId="{92EEEDD4-85AB-4E4B-B1E4-52EB1C86AF54}" destId="{F404437D-A1B4-4AD2-A610-9F1A17DFC22C}" srcOrd="0" destOrd="0" presId="urn:microsoft.com/office/officeart/2005/8/layout/hChevron3"/>
    <dgm:cxn modelId="{CFF69217-1D87-4A8C-919E-3827F1BF4C30}" srcId="{02F169A3-994F-4CA4-96E5-97452CF9A7F1}" destId="{92EEEDD4-85AB-4E4B-B1E4-52EB1C86AF54}" srcOrd="2" destOrd="0" parTransId="{22649B0E-CDA2-4BF7-A2EC-F864A77A7139}" sibTransId="{54D050C3-3533-4E2A-B36D-D3BA51B65B6A}"/>
    <dgm:cxn modelId="{67F6ED2C-7E87-4EF2-9A53-D8AA2A102D53}" type="presOf" srcId="{75DEAC54-37E1-4C9D-9BCA-3A7439FC30FE}" destId="{27470EFD-CEEB-44EC-A75A-B13AC67F5115}" srcOrd="0" destOrd="0" presId="urn:microsoft.com/office/officeart/2005/8/layout/hChevron3"/>
    <dgm:cxn modelId="{2EF46230-FB31-4EDB-B6CE-3D5FEAB5AEF6}" srcId="{02F169A3-994F-4CA4-96E5-97452CF9A7F1}" destId="{8D454871-913E-4B9F-A973-DB5CB8BD8BEA}" srcOrd="3" destOrd="0" parTransId="{EA714446-FA7F-43CA-9D18-6A9B5EE89135}" sibTransId="{1210CE54-9F84-413C-B25E-DEFF7308D27D}"/>
    <dgm:cxn modelId="{30245C3F-0CE2-400C-A20B-1661F19FC34B}" srcId="{02F169A3-994F-4CA4-96E5-97452CF9A7F1}" destId="{3D789325-8366-4553-A4C0-C02A9CF0F1AA}" srcOrd="1" destOrd="0" parTransId="{05B1D693-45F4-4853-9B9E-D00278225319}" sibTransId="{B8F9E771-0AC1-420C-990F-B648B068A717}"/>
    <dgm:cxn modelId="{F9F9BA7C-BE7E-47E6-A025-24B8E409C2F9}" type="presOf" srcId="{3D789325-8366-4553-A4C0-C02A9CF0F1AA}" destId="{A2C63A07-CD9F-40A7-8330-BCAEA232B8DA}" srcOrd="0" destOrd="0" presId="urn:microsoft.com/office/officeart/2005/8/layout/hChevron3"/>
    <dgm:cxn modelId="{CDDE76A6-F36B-4998-8331-16E5B5CFED98}" type="presOf" srcId="{8D454871-913E-4B9F-A973-DB5CB8BD8BEA}" destId="{FB49EF4F-DBAA-45C9-8294-1B438078060D}" srcOrd="0" destOrd="0" presId="urn:microsoft.com/office/officeart/2005/8/layout/hChevron3"/>
    <dgm:cxn modelId="{B3672BAD-7231-44A7-AD98-7BD4D2E8CA1E}" srcId="{02F169A3-994F-4CA4-96E5-97452CF9A7F1}" destId="{446301A8-ED7F-4E78-8077-275912139C05}" srcOrd="0" destOrd="0" parTransId="{9F85059D-EED4-44C3-8FF7-D0A45D4F5C03}" sibTransId="{31404B3A-79A4-4C59-93F4-2E44556D3CDB}"/>
    <dgm:cxn modelId="{07A459AF-EF09-433A-8C60-17F38366BB28}" srcId="{02F169A3-994F-4CA4-96E5-97452CF9A7F1}" destId="{75DEAC54-37E1-4C9D-9BCA-3A7439FC30FE}" srcOrd="4" destOrd="0" parTransId="{ED3597F5-F21F-496B-A436-FB2357A17A9E}" sibTransId="{9DF78E47-B100-4966-8DFF-DDAA0100EB7A}"/>
    <dgm:cxn modelId="{15E2F7EB-4B92-40EB-A186-64B9F8DF6AA1}" type="presOf" srcId="{02F169A3-994F-4CA4-96E5-97452CF9A7F1}" destId="{EB1209FE-7F27-4E14-8C2E-22F3DF986852}" srcOrd="0" destOrd="0" presId="urn:microsoft.com/office/officeart/2005/8/layout/hChevron3"/>
    <dgm:cxn modelId="{0E167BEE-88C2-4149-95EF-A0AFBCC56BB4}" type="presOf" srcId="{446301A8-ED7F-4E78-8077-275912139C05}" destId="{7175A4EC-3B24-40FB-93A3-B207D4B401A3}" srcOrd="0" destOrd="0" presId="urn:microsoft.com/office/officeart/2005/8/layout/hChevron3"/>
    <dgm:cxn modelId="{1775AD88-0672-4666-BAB0-E951615AAFBC}" type="presParOf" srcId="{EB1209FE-7F27-4E14-8C2E-22F3DF986852}" destId="{7175A4EC-3B24-40FB-93A3-B207D4B401A3}" srcOrd="0" destOrd="0" presId="urn:microsoft.com/office/officeart/2005/8/layout/hChevron3"/>
    <dgm:cxn modelId="{565F419F-3D93-403E-B847-A0D17D31C918}" type="presParOf" srcId="{EB1209FE-7F27-4E14-8C2E-22F3DF986852}" destId="{BE1558F8-005E-49AD-9F2B-772B57176E06}" srcOrd="1" destOrd="0" presId="urn:microsoft.com/office/officeart/2005/8/layout/hChevron3"/>
    <dgm:cxn modelId="{BE2F8260-8CED-4E22-AC6C-F1B2B4A005BC}" type="presParOf" srcId="{EB1209FE-7F27-4E14-8C2E-22F3DF986852}" destId="{A2C63A07-CD9F-40A7-8330-BCAEA232B8DA}" srcOrd="2" destOrd="0" presId="urn:microsoft.com/office/officeart/2005/8/layout/hChevron3"/>
    <dgm:cxn modelId="{7FB16AB6-5F2D-4C06-A9F4-BAE52AFEE4DE}" type="presParOf" srcId="{EB1209FE-7F27-4E14-8C2E-22F3DF986852}" destId="{F100EED1-637D-473A-8321-A273282E1E6A}" srcOrd="3" destOrd="0" presId="urn:microsoft.com/office/officeart/2005/8/layout/hChevron3"/>
    <dgm:cxn modelId="{8AC7CE78-4E67-4D41-9ACC-9ADE6D319351}" type="presParOf" srcId="{EB1209FE-7F27-4E14-8C2E-22F3DF986852}" destId="{F404437D-A1B4-4AD2-A610-9F1A17DFC22C}" srcOrd="4" destOrd="0" presId="urn:microsoft.com/office/officeart/2005/8/layout/hChevron3"/>
    <dgm:cxn modelId="{6739001B-0F8E-4775-AF37-50D9A959E686}" type="presParOf" srcId="{EB1209FE-7F27-4E14-8C2E-22F3DF986852}" destId="{A39C6B59-85B3-45A7-999A-07F1069B953B}" srcOrd="5" destOrd="0" presId="urn:microsoft.com/office/officeart/2005/8/layout/hChevron3"/>
    <dgm:cxn modelId="{A6C5B08E-5F00-4CE5-B37F-B9E7F7E32CE8}" type="presParOf" srcId="{EB1209FE-7F27-4E14-8C2E-22F3DF986852}" destId="{FB49EF4F-DBAA-45C9-8294-1B438078060D}" srcOrd="6" destOrd="0" presId="urn:microsoft.com/office/officeart/2005/8/layout/hChevron3"/>
    <dgm:cxn modelId="{0958B462-FC46-4266-B523-242CDF72A43D}" type="presParOf" srcId="{EB1209FE-7F27-4E14-8C2E-22F3DF986852}" destId="{2E11CDE2-58EB-4E3F-A022-1BE6BA2360BE}" srcOrd="7" destOrd="0" presId="urn:microsoft.com/office/officeart/2005/8/layout/hChevron3"/>
    <dgm:cxn modelId="{8FD37583-3919-426E-A55C-068581EAB09D}" type="presParOf" srcId="{EB1209FE-7F27-4E14-8C2E-22F3DF986852}" destId="{27470EFD-CEEB-44EC-A75A-B13AC67F5115}"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2F169A3-994F-4CA4-96E5-97452CF9A7F1}" type="doc">
      <dgm:prSet loTypeId="urn:microsoft.com/office/officeart/2005/8/layout/hChevron3" loCatId="process" qsTypeId="urn:microsoft.com/office/officeart/2005/8/quickstyle/simple1" qsCatId="simple" csTypeId="urn:microsoft.com/office/officeart/2005/8/colors/accent1_2" csCatId="accent1" phldr="1"/>
      <dgm:spPr/>
    </dgm:pt>
    <dgm:pt modelId="{446301A8-ED7F-4E78-8077-275912139C05}">
      <dgm:prSet phldrT="[Testo]"/>
      <dgm:spPr/>
      <dgm:t>
        <a:bodyPr/>
        <a:lstStyle/>
        <a:p>
          <a:r>
            <a:rPr lang="it-IT" dirty="0">
              <a:latin typeface="Roboto" panose="02000000000000000000" pitchFamily="2" charset="0"/>
              <a:ea typeface="Roboto" panose="02000000000000000000" pitchFamily="2" charset="0"/>
            </a:rPr>
            <a:t>Intro</a:t>
          </a:r>
        </a:p>
      </dgm:t>
    </dgm:pt>
    <dgm:pt modelId="{9F85059D-EED4-44C3-8FF7-D0A45D4F5C03}" type="parTrans" cxnId="{B3672BAD-7231-44A7-AD98-7BD4D2E8CA1E}">
      <dgm:prSet/>
      <dgm:spPr/>
      <dgm:t>
        <a:bodyPr/>
        <a:lstStyle/>
        <a:p>
          <a:endParaRPr lang="it-IT"/>
        </a:p>
      </dgm:t>
    </dgm:pt>
    <dgm:pt modelId="{31404B3A-79A4-4C59-93F4-2E44556D3CDB}" type="sibTrans" cxnId="{B3672BAD-7231-44A7-AD98-7BD4D2E8CA1E}">
      <dgm:prSet/>
      <dgm:spPr/>
      <dgm:t>
        <a:bodyPr/>
        <a:lstStyle/>
        <a:p>
          <a:endParaRPr lang="it-IT"/>
        </a:p>
      </dgm:t>
    </dgm:pt>
    <dgm:pt modelId="{3D789325-8366-4553-A4C0-C02A9CF0F1AA}">
      <dgm:prSet phldrT="[Testo]"/>
      <dgm:spPr>
        <a:solidFill>
          <a:schemeClr val="accent1">
            <a:lumMod val="50000"/>
          </a:schemeClr>
        </a:solidFill>
      </dgm:spPr>
      <dgm:t>
        <a:bodyPr/>
        <a:lstStyle/>
        <a:p>
          <a:r>
            <a:rPr lang="it-IT" dirty="0" err="1"/>
            <a:t>Methodo</a:t>
          </a:r>
          <a:r>
            <a:rPr lang="it-IT" dirty="0"/>
            <a:t>.</a:t>
          </a:r>
        </a:p>
      </dgm:t>
    </dgm:pt>
    <dgm:pt modelId="{05B1D693-45F4-4853-9B9E-D00278225319}" type="parTrans" cxnId="{30245C3F-0CE2-400C-A20B-1661F19FC34B}">
      <dgm:prSet/>
      <dgm:spPr/>
      <dgm:t>
        <a:bodyPr/>
        <a:lstStyle/>
        <a:p>
          <a:endParaRPr lang="it-IT"/>
        </a:p>
      </dgm:t>
    </dgm:pt>
    <dgm:pt modelId="{B8F9E771-0AC1-420C-990F-B648B068A717}" type="sibTrans" cxnId="{30245C3F-0CE2-400C-A20B-1661F19FC34B}">
      <dgm:prSet/>
      <dgm:spPr/>
      <dgm:t>
        <a:bodyPr/>
        <a:lstStyle/>
        <a:p>
          <a:endParaRPr lang="it-IT"/>
        </a:p>
      </dgm:t>
    </dgm:pt>
    <dgm:pt modelId="{92EEEDD4-85AB-4E4B-B1E4-52EB1C86AF54}">
      <dgm:prSet phldrT="[Testo]"/>
      <dgm:spPr/>
      <dgm:t>
        <a:bodyPr/>
        <a:lstStyle/>
        <a:p>
          <a:r>
            <a:rPr lang="it-IT" dirty="0" err="1"/>
            <a:t>Résultats</a:t>
          </a:r>
          <a:endParaRPr lang="it-IT" dirty="0"/>
        </a:p>
      </dgm:t>
    </dgm:pt>
    <dgm:pt modelId="{22649B0E-CDA2-4BF7-A2EC-F864A77A7139}" type="parTrans" cxnId="{CFF69217-1D87-4A8C-919E-3827F1BF4C30}">
      <dgm:prSet/>
      <dgm:spPr/>
      <dgm:t>
        <a:bodyPr/>
        <a:lstStyle/>
        <a:p>
          <a:endParaRPr lang="it-IT"/>
        </a:p>
      </dgm:t>
    </dgm:pt>
    <dgm:pt modelId="{54D050C3-3533-4E2A-B36D-D3BA51B65B6A}" type="sibTrans" cxnId="{CFF69217-1D87-4A8C-919E-3827F1BF4C30}">
      <dgm:prSet/>
      <dgm:spPr/>
      <dgm:t>
        <a:bodyPr/>
        <a:lstStyle/>
        <a:p>
          <a:endParaRPr lang="it-IT"/>
        </a:p>
      </dgm:t>
    </dgm:pt>
    <dgm:pt modelId="{8D454871-913E-4B9F-A973-DB5CB8BD8BEA}">
      <dgm:prSet phldrT="[Testo]"/>
      <dgm:spPr/>
      <dgm:t>
        <a:bodyPr/>
        <a:lstStyle/>
        <a:p>
          <a:r>
            <a:rPr lang="it-IT" dirty="0" err="1"/>
            <a:t>Discussion</a:t>
          </a:r>
          <a:endParaRPr lang="it-IT" dirty="0"/>
        </a:p>
      </dgm:t>
    </dgm:pt>
    <dgm:pt modelId="{EA714446-FA7F-43CA-9D18-6A9B5EE89135}" type="parTrans" cxnId="{2EF46230-FB31-4EDB-B6CE-3D5FEAB5AEF6}">
      <dgm:prSet/>
      <dgm:spPr/>
      <dgm:t>
        <a:bodyPr/>
        <a:lstStyle/>
        <a:p>
          <a:endParaRPr lang="it-IT"/>
        </a:p>
      </dgm:t>
    </dgm:pt>
    <dgm:pt modelId="{1210CE54-9F84-413C-B25E-DEFF7308D27D}" type="sibTrans" cxnId="{2EF46230-FB31-4EDB-B6CE-3D5FEAB5AEF6}">
      <dgm:prSet/>
      <dgm:spPr/>
      <dgm:t>
        <a:bodyPr/>
        <a:lstStyle/>
        <a:p>
          <a:endParaRPr lang="it-IT"/>
        </a:p>
      </dgm:t>
    </dgm:pt>
    <dgm:pt modelId="{75DEAC54-37E1-4C9D-9BCA-3A7439FC30FE}">
      <dgm:prSet phldrT="[Testo]"/>
      <dgm:spPr/>
      <dgm:t>
        <a:bodyPr/>
        <a:lstStyle/>
        <a:p>
          <a:r>
            <a:rPr lang="it-IT" dirty="0" err="1"/>
            <a:t>Conclusion</a:t>
          </a:r>
          <a:endParaRPr lang="it-IT" dirty="0"/>
        </a:p>
      </dgm:t>
    </dgm:pt>
    <dgm:pt modelId="{ED3597F5-F21F-496B-A436-FB2357A17A9E}" type="parTrans" cxnId="{07A459AF-EF09-433A-8C60-17F38366BB28}">
      <dgm:prSet/>
      <dgm:spPr/>
      <dgm:t>
        <a:bodyPr/>
        <a:lstStyle/>
        <a:p>
          <a:endParaRPr lang="it-IT"/>
        </a:p>
      </dgm:t>
    </dgm:pt>
    <dgm:pt modelId="{9DF78E47-B100-4966-8DFF-DDAA0100EB7A}" type="sibTrans" cxnId="{07A459AF-EF09-433A-8C60-17F38366BB28}">
      <dgm:prSet/>
      <dgm:spPr/>
      <dgm:t>
        <a:bodyPr/>
        <a:lstStyle/>
        <a:p>
          <a:endParaRPr lang="it-IT"/>
        </a:p>
      </dgm:t>
    </dgm:pt>
    <dgm:pt modelId="{EB1209FE-7F27-4E14-8C2E-22F3DF986852}" type="pres">
      <dgm:prSet presAssocID="{02F169A3-994F-4CA4-96E5-97452CF9A7F1}" presName="Name0" presStyleCnt="0">
        <dgm:presLayoutVars>
          <dgm:dir/>
          <dgm:resizeHandles val="exact"/>
        </dgm:presLayoutVars>
      </dgm:prSet>
      <dgm:spPr/>
    </dgm:pt>
    <dgm:pt modelId="{7175A4EC-3B24-40FB-93A3-B207D4B401A3}" type="pres">
      <dgm:prSet presAssocID="{446301A8-ED7F-4E78-8077-275912139C05}" presName="parTxOnly" presStyleLbl="node1" presStyleIdx="0" presStyleCnt="5">
        <dgm:presLayoutVars>
          <dgm:bulletEnabled val="1"/>
        </dgm:presLayoutVars>
      </dgm:prSet>
      <dgm:spPr/>
    </dgm:pt>
    <dgm:pt modelId="{BE1558F8-005E-49AD-9F2B-772B57176E06}" type="pres">
      <dgm:prSet presAssocID="{31404B3A-79A4-4C59-93F4-2E44556D3CDB}" presName="parSpace" presStyleCnt="0"/>
      <dgm:spPr/>
    </dgm:pt>
    <dgm:pt modelId="{A2C63A07-CD9F-40A7-8330-BCAEA232B8DA}" type="pres">
      <dgm:prSet presAssocID="{3D789325-8366-4553-A4C0-C02A9CF0F1AA}" presName="parTxOnly" presStyleLbl="node1" presStyleIdx="1" presStyleCnt="5">
        <dgm:presLayoutVars>
          <dgm:bulletEnabled val="1"/>
        </dgm:presLayoutVars>
      </dgm:prSet>
      <dgm:spPr/>
    </dgm:pt>
    <dgm:pt modelId="{F100EED1-637D-473A-8321-A273282E1E6A}" type="pres">
      <dgm:prSet presAssocID="{B8F9E771-0AC1-420C-990F-B648B068A717}" presName="parSpace" presStyleCnt="0"/>
      <dgm:spPr/>
    </dgm:pt>
    <dgm:pt modelId="{F404437D-A1B4-4AD2-A610-9F1A17DFC22C}" type="pres">
      <dgm:prSet presAssocID="{92EEEDD4-85AB-4E4B-B1E4-52EB1C86AF54}" presName="parTxOnly" presStyleLbl="node1" presStyleIdx="2" presStyleCnt="5">
        <dgm:presLayoutVars>
          <dgm:bulletEnabled val="1"/>
        </dgm:presLayoutVars>
      </dgm:prSet>
      <dgm:spPr/>
    </dgm:pt>
    <dgm:pt modelId="{A39C6B59-85B3-45A7-999A-07F1069B953B}" type="pres">
      <dgm:prSet presAssocID="{54D050C3-3533-4E2A-B36D-D3BA51B65B6A}" presName="parSpace" presStyleCnt="0"/>
      <dgm:spPr/>
    </dgm:pt>
    <dgm:pt modelId="{FB49EF4F-DBAA-45C9-8294-1B438078060D}" type="pres">
      <dgm:prSet presAssocID="{8D454871-913E-4B9F-A973-DB5CB8BD8BEA}" presName="parTxOnly" presStyleLbl="node1" presStyleIdx="3" presStyleCnt="5">
        <dgm:presLayoutVars>
          <dgm:bulletEnabled val="1"/>
        </dgm:presLayoutVars>
      </dgm:prSet>
      <dgm:spPr/>
    </dgm:pt>
    <dgm:pt modelId="{2E11CDE2-58EB-4E3F-A022-1BE6BA2360BE}" type="pres">
      <dgm:prSet presAssocID="{1210CE54-9F84-413C-B25E-DEFF7308D27D}" presName="parSpace" presStyleCnt="0"/>
      <dgm:spPr/>
    </dgm:pt>
    <dgm:pt modelId="{27470EFD-CEEB-44EC-A75A-B13AC67F5115}" type="pres">
      <dgm:prSet presAssocID="{75DEAC54-37E1-4C9D-9BCA-3A7439FC30FE}" presName="parTxOnly" presStyleLbl="node1" presStyleIdx="4" presStyleCnt="5">
        <dgm:presLayoutVars>
          <dgm:bulletEnabled val="1"/>
        </dgm:presLayoutVars>
      </dgm:prSet>
      <dgm:spPr/>
    </dgm:pt>
  </dgm:ptLst>
  <dgm:cxnLst>
    <dgm:cxn modelId="{8682260E-DB89-4747-A073-85CE617C8CC2}" type="presOf" srcId="{92EEEDD4-85AB-4E4B-B1E4-52EB1C86AF54}" destId="{F404437D-A1B4-4AD2-A610-9F1A17DFC22C}" srcOrd="0" destOrd="0" presId="urn:microsoft.com/office/officeart/2005/8/layout/hChevron3"/>
    <dgm:cxn modelId="{CFF69217-1D87-4A8C-919E-3827F1BF4C30}" srcId="{02F169A3-994F-4CA4-96E5-97452CF9A7F1}" destId="{92EEEDD4-85AB-4E4B-B1E4-52EB1C86AF54}" srcOrd="2" destOrd="0" parTransId="{22649B0E-CDA2-4BF7-A2EC-F864A77A7139}" sibTransId="{54D050C3-3533-4E2A-B36D-D3BA51B65B6A}"/>
    <dgm:cxn modelId="{67F6ED2C-7E87-4EF2-9A53-D8AA2A102D53}" type="presOf" srcId="{75DEAC54-37E1-4C9D-9BCA-3A7439FC30FE}" destId="{27470EFD-CEEB-44EC-A75A-B13AC67F5115}" srcOrd="0" destOrd="0" presId="urn:microsoft.com/office/officeart/2005/8/layout/hChevron3"/>
    <dgm:cxn modelId="{2EF46230-FB31-4EDB-B6CE-3D5FEAB5AEF6}" srcId="{02F169A3-994F-4CA4-96E5-97452CF9A7F1}" destId="{8D454871-913E-4B9F-A973-DB5CB8BD8BEA}" srcOrd="3" destOrd="0" parTransId="{EA714446-FA7F-43CA-9D18-6A9B5EE89135}" sibTransId="{1210CE54-9F84-413C-B25E-DEFF7308D27D}"/>
    <dgm:cxn modelId="{30245C3F-0CE2-400C-A20B-1661F19FC34B}" srcId="{02F169A3-994F-4CA4-96E5-97452CF9A7F1}" destId="{3D789325-8366-4553-A4C0-C02A9CF0F1AA}" srcOrd="1" destOrd="0" parTransId="{05B1D693-45F4-4853-9B9E-D00278225319}" sibTransId="{B8F9E771-0AC1-420C-990F-B648B068A717}"/>
    <dgm:cxn modelId="{F9F9BA7C-BE7E-47E6-A025-24B8E409C2F9}" type="presOf" srcId="{3D789325-8366-4553-A4C0-C02A9CF0F1AA}" destId="{A2C63A07-CD9F-40A7-8330-BCAEA232B8DA}" srcOrd="0" destOrd="0" presId="urn:microsoft.com/office/officeart/2005/8/layout/hChevron3"/>
    <dgm:cxn modelId="{CDDE76A6-F36B-4998-8331-16E5B5CFED98}" type="presOf" srcId="{8D454871-913E-4B9F-A973-DB5CB8BD8BEA}" destId="{FB49EF4F-DBAA-45C9-8294-1B438078060D}" srcOrd="0" destOrd="0" presId="urn:microsoft.com/office/officeart/2005/8/layout/hChevron3"/>
    <dgm:cxn modelId="{B3672BAD-7231-44A7-AD98-7BD4D2E8CA1E}" srcId="{02F169A3-994F-4CA4-96E5-97452CF9A7F1}" destId="{446301A8-ED7F-4E78-8077-275912139C05}" srcOrd="0" destOrd="0" parTransId="{9F85059D-EED4-44C3-8FF7-D0A45D4F5C03}" sibTransId="{31404B3A-79A4-4C59-93F4-2E44556D3CDB}"/>
    <dgm:cxn modelId="{07A459AF-EF09-433A-8C60-17F38366BB28}" srcId="{02F169A3-994F-4CA4-96E5-97452CF9A7F1}" destId="{75DEAC54-37E1-4C9D-9BCA-3A7439FC30FE}" srcOrd="4" destOrd="0" parTransId="{ED3597F5-F21F-496B-A436-FB2357A17A9E}" sibTransId="{9DF78E47-B100-4966-8DFF-DDAA0100EB7A}"/>
    <dgm:cxn modelId="{15E2F7EB-4B92-40EB-A186-64B9F8DF6AA1}" type="presOf" srcId="{02F169A3-994F-4CA4-96E5-97452CF9A7F1}" destId="{EB1209FE-7F27-4E14-8C2E-22F3DF986852}" srcOrd="0" destOrd="0" presId="urn:microsoft.com/office/officeart/2005/8/layout/hChevron3"/>
    <dgm:cxn modelId="{0E167BEE-88C2-4149-95EF-A0AFBCC56BB4}" type="presOf" srcId="{446301A8-ED7F-4E78-8077-275912139C05}" destId="{7175A4EC-3B24-40FB-93A3-B207D4B401A3}" srcOrd="0" destOrd="0" presId="urn:microsoft.com/office/officeart/2005/8/layout/hChevron3"/>
    <dgm:cxn modelId="{1775AD88-0672-4666-BAB0-E951615AAFBC}" type="presParOf" srcId="{EB1209FE-7F27-4E14-8C2E-22F3DF986852}" destId="{7175A4EC-3B24-40FB-93A3-B207D4B401A3}" srcOrd="0" destOrd="0" presId="urn:microsoft.com/office/officeart/2005/8/layout/hChevron3"/>
    <dgm:cxn modelId="{565F419F-3D93-403E-B847-A0D17D31C918}" type="presParOf" srcId="{EB1209FE-7F27-4E14-8C2E-22F3DF986852}" destId="{BE1558F8-005E-49AD-9F2B-772B57176E06}" srcOrd="1" destOrd="0" presId="urn:microsoft.com/office/officeart/2005/8/layout/hChevron3"/>
    <dgm:cxn modelId="{BE2F8260-8CED-4E22-AC6C-F1B2B4A005BC}" type="presParOf" srcId="{EB1209FE-7F27-4E14-8C2E-22F3DF986852}" destId="{A2C63A07-CD9F-40A7-8330-BCAEA232B8DA}" srcOrd="2" destOrd="0" presId="urn:microsoft.com/office/officeart/2005/8/layout/hChevron3"/>
    <dgm:cxn modelId="{7FB16AB6-5F2D-4C06-A9F4-BAE52AFEE4DE}" type="presParOf" srcId="{EB1209FE-7F27-4E14-8C2E-22F3DF986852}" destId="{F100EED1-637D-473A-8321-A273282E1E6A}" srcOrd="3" destOrd="0" presId="urn:microsoft.com/office/officeart/2005/8/layout/hChevron3"/>
    <dgm:cxn modelId="{8AC7CE78-4E67-4D41-9ACC-9ADE6D319351}" type="presParOf" srcId="{EB1209FE-7F27-4E14-8C2E-22F3DF986852}" destId="{F404437D-A1B4-4AD2-A610-9F1A17DFC22C}" srcOrd="4" destOrd="0" presId="urn:microsoft.com/office/officeart/2005/8/layout/hChevron3"/>
    <dgm:cxn modelId="{6739001B-0F8E-4775-AF37-50D9A959E686}" type="presParOf" srcId="{EB1209FE-7F27-4E14-8C2E-22F3DF986852}" destId="{A39C6B59-85B3-45A7-999A-07F1069B953B}" srcOrd="5" destOrd="0" presId="urn:microsoft.com/office/officeart/2005/8/layout/hChevron3"/>
    <dgm:cxn modelId="{A6C5B08E-5F00-4CE5-B37F-B9E7F7E32CE8}" type="presParOf" srcId="{EB1209FE-7F27-4E14-8C2E-22F3DF986852}" destId="{FB49EF4F-DBAA-45C9-8294-1B438078060D}" srcOrd="6" destOrd="0" presId="urn:microsoft.com/office/officeart/2005/8/layout/hChevron3"/>
    <dgm:cxn modelId="{0958B462-FC46-4266-B523-242CDF72A43D}" type="presParOf" srcId="{EB1209FE-7F27-4E14-8C2E-22F3DF986852}" destId="{2E11CDE2-58EB-4E3F-A022-1BE6BA2360BE}" srcOrd="7" destOrd="0" presId="urn:microsoft.com/office/officeart/2005/8/layout/hChevron3"/>
    <dgm:cxn modelId="{8FD37583-3919-426E-A55C-068581EAB09D}" type="presParOf" srcId="{EB1209FE-7F27-4E14-8C2E-22F3DF986852}" destId="{27470EFD-CEEB-44EC-A75A-B13AC67F5115}"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2F169A3-994F-4CA4-96E5-97452CF9A7F1}" type="doc">
      <dgm:prSet loTypeId="urn:microsoft.com/office/officeart/2005/8/layout/hChevron3" loCatId="process" qsTypeId="urn:microsoft.com/office/officeart/2005/8/quickstyle/simple1" qsCatId="simple" csTypeId="urn:microsoft.com/office/officeart/2005/8/colors/accent1_2" csCatId="accent1" phldr="1"/>
      <dgm:spPr/>
    </dgm:pt>
    <dgm:pt modelId="{446301A8-ED7F-4E78-8077-275912139C05}">
      <dgm:prSet phldrT="[Testo]"/>
      <dgm:spPr/>
      <dgm:t>
        <a:bodyPr/>
        <a:lstStyle/>
        <a:p>
          <a:r>
            <a:rPr lang="it-IT" dirty="0">
              <a:latin typeface="Roboto" panose="02000000000000000000" pitchFamily="2" charset="0"/>
              <a:ea typeface="Roboto" panose="02000000000000000000" pitchFamily="2" charset="0"/>
            </a:rPr>
            <a:t>Intro</a:t>
          </a:r>
        </a:p>
      </dgm:t>
    </dgm:pt>
    <dgm:pt modelId="{9F85059D-EED4-44C3-8FF7-D0A45D4F5C03}" type="parTrans" cxnId="{B3672BAD-7231-44A7-AD98-7BD4D2E8CA1E}">
      <dgm:prSet/>
      <dgm:spPr/>
      <dgm:t>
        <a:bodyPr/>
        <a:lstStyle/>
        <a:p>
          <a:endParaRPr lang="it-IT">
            <a:latin typeface="Roboto" panose="02000000000000000000" pitchFamily="2" charset="0"/>
            <a:ea typeface="Roboto" panose="02000000000000000000" pitchFamily="2" charset="0"/>
          </a:endParaRPr>
        </a:p>
      </dgm:t>
    </dgm:pt>
    <dgm:pt modelId="{31404B3A-79A4-4C59-93F4-2E44556D3CDB}" type="sibTrans" cxnId="{B3672BAD-7231-44A7-AD98-7BD4D2E8CA1E}">
      <dgm:prSet/>
      <dgm:spPr/>
      <dgm:t>
        <a:bodyPr/>
        <a:lstStyle/>
        <a:p>
          <a:endParaRPr lang="it-IT">
            <a:latin typeface="Roboto" panose="02000000000000000000" pitchFamily="2" charset="0"/>
            <a:ea typeface="Roboto" panose="02000000000000000000" pitchFamily="2" charset="0"/>
          </a:endParaRPr>
        </a:p>
      </dgm:t>
    </dgm:pt>
    <dgm:pt modelId="{3D789325-8366-4553-A4C0-C02A9CF0F1AA}">
      <dgm:prSet phldrT="[Testo]"/>
      <dgm:spPr>
        <a:solidFill>
          <a:schemeClr val="accent1">
            <a:lumMod val="50000"/>
          </a:schemeClr>
        </a:solidFill>
      </dgm:spPr>
      <dgm:t>
        <a:bodyPr/>
        <a:lstStyle/>
        <a:p>
          <a:r>
            <a:rPr lang="it-IT" dirty="0" err="1">
              <a:latin typeface="Roboto" panose="02000000000000000000" pitchFamily="2" charset="0"/>
              <a:ea typeface="Roboto" panose="02000000000000000000" pitchFamily="2" charset="0"/>
            </a:rPr>
            <a:t>Methodo</a:t>
          </a:r>
          <a:r>
            <a:rPr lang="it-IT" dirty="0">
              <a:latin typeface="Roboto" panose="02000000000000000000" pitchFamily="2" charset="0"/>
              <a:ea typeface="Roboto" panose="02000000000000000000" pitchFamily="2" charset="0"/>
            </a:rPr>
            <a:t>.</a:t>
          </a:r>
        </a:p>
      </dgm:t>
    </dgm:pt>
    <dgm:pt modelId="{05B1D693-45F4-4853-9B9E-D00278225319}" type="parTrans" cxnId="{30245C3F-0CE2-400C-A20B-1661F19FC34B}">
      <dgm:prSet/>
      <dgm:spPr/>
      <dgm:t>
        <a:bodyPr/>
        <a:lstStyle/>
        <a:p>
          <a:endParaRPr lang="it-IT">
            <a:latin typeface="Roboto" panose="02000000000000000000" pitchFamily="2" charset="0"/>
            <a:ea typeface="Roboto" panose="02000000000000000000" pitchFamily="2" charset="0"/>
          </a:endParaRPr>
        </a:p>
      </dgm:t>
    </dgm:pt>
    <dgm:pt modelId="{B8F9E771-0AC1-420C-990F-B648B068A717}" type="sibTrans" cxnId="{30245C3F-0CE2-400C-A20B-1661F19FC34B}">
      <dgm:prSet/>
      <dgm:spPr/>
      <dgm:t>
        <a:bodyPr/>
        <a:lstStyle/>
        <a:p>
          <a:endParaRPr lang="it-IT">
            <a:latin typeface="Roboto" panose="02000000000000000000" pitchFamily="2" charset="0"/>
            <a:ea typeface="Roboto" panose="02000000000000000000" pitchFamily="2" charset="0"/>
          </a:endParaRPr>
        </a:p>
      </dgm:t>
    </dgm:pt>
    <dgm:pt modelId="{92EEEDD4-85AB-4E4B-B1E4-52EB1C86AF54}">
      <dgm:prSet phldrT="[Testo]"/>
      <dgm:spPr/>
      <dgm:t>
        <a:bodyPr/>
        <a:lstStyle/>
        <a:p>
          <a:r>
            <a:rPr lang="it-IT" dirty="0" err="1">
              <a:latin typeface="Roboto" panose="02000000000000000000" pitchFamily="2" charset="0"/>
              <a:ea typeface="Roboto" panose="02000000000000000000" pitchFamily="2" charset="0"/>
            </a:rPr>
            <a:t>Résultats</a:t>
          </a:r>
          <a:endParaRPr lang="it-IT" dirty="0">
            <a:latin typeface="Roboto" panose="02000000000000000000" pitchFamily="2" charset="0"/>
            <a:ea typeface="Roboto" panose="02000000000000000000" pitchFamily="2" charset="0"/>
          </a:endParaRPr>
        </a:p>
      </dgm:t>
    </dgm:pt>
    <dgm:pt modelId="{22649B0E-CDA2-4BF7-A2EC-F864A77A7139}" type="parTrans" cxnId="{CFF69217-1D87-4A8C-919E-3827F1BF4C30}">
      <dgm:prSet/>
      <dgm:spPr/>
      <dgm:t>
        <a:bodyPr/>
        <a:lstStyle/>
        <a:p>
          <a:endParaRPr lang="it-IT">
            <a:latin typeface="Roboto" panose="02000000000000000000" pitchFamily="2" charset="0"/>
            <a:ea typeface="Roboto" panose="02000000000000000000" pitchFamily="2" charset="0"/>
          </a:endParaRPr>
        </a:p>
      </dgm:t>
    </dgm:pt>
    <dgm:pt modelId="{54D050C3-3533-4E2A-B36D-D3BA51B65B6A}" type="sibTrans" cxnId="{CFF69217-1D87-4A8C-919E-3827F1BF4C30}">
      <dgm:prSet/>
      <dgm:spPr/>
      <dgm:t>
        <a:bodyPr/>
        <a:lstStyle/>
        <a:p>
          <a:endParaRPr lang="it-IT">
            <a:latin typeface="Roboto" panose="02000000000000000000" pitchFamily="2" charset="0"/>
            <a:ea typeface="Roboto" panose="02000000000000000000" pitchFamily="2" charset="0"/>
          </a:endParaRPr>
        </a:p>
      </dgm:t>
    </dgm:pt>
    <dgm:pt modelId="{8D454871-913E-4B9F-A973-DB5CB8BD8BEA}">
      <dgm:prSet phldrT="[Testo]"/>
      <dgm:spPr/>
      <dgm:t>
        <a:bodyPr/>
        <a:lstStyle/>
        <a:p>
          <a:r>
            <a:rPr lang="it-IT" dirty="0" err="1">
              <a:latin typeface="Roboto" panose="02000000000000000000" pitchFamily="2" charset="0"/>
              <a:ea typeface="Roboto" panose="02000000000000000000" pitchFamily="2" charset="0"/>
            </a:rPr>
            <a:t>Discussion</a:t>
          </a:r>
          <a:endParaRPr lang="it-IT" dirty="0">
            <a:latin typeface="Roboto" panose="02000000000000000000" pitchFamily="2" charset="0"/>
            <a:ea typeface="Roboto" panose="02000000000000000000" pitchFamily="2" charset="0"/>
          </a:endParaRPr>
        </a:p>
      </dgm:t>
    </dgm:pt>
    <dgm:pt modelId="{EA714446-FA7F-43CA-9D18-6A9B5EE89135}" type="parTrans" cxnId="{2EF46230-FB31-4EDB-B6CE-3D5FEAB5AEF6}">
      <dgm:prSet/>
      <dgm:spPr/>
      <dgm:t>
        <a:bodyPr/>
        <a:lstStyle/>
        <a:p>
          <a:endParaRPr lang="it-IT">
            <a:latin typeface="Roboto" panose="02000000000000000000" pitchFamily="2" charset="0"/>
            <a:ea typeface="Roboto" panose="02000000000000000000" pitchFamily="2" charset="0"/>
          </a:endParaRPr>
        </a:p>
      </dgm:t>
    </dgm:pt>
    <dgm:pt modelId="{1210CE54-9F84-413C-B25E-DEFF7308D27D}" type="sibTrans" cxnId="{2EF46230-FB31-4EDB-B6CE-3D5FEAB5AEF6}">
      <dgm:prSet/>
      <dgm:spPr/>
      <dgm:t>
        <a:bodyPr/>
        <a:lstStyle/>
        <a:p>
          <a:endParaRPr lang="it-IT">
            <a:latin typeface="Roboto" panose="02000000000000000000" pitchFamily="2" charset="0"/>
            <a:ea typeface="Roboto" panose="02000000000000000000" pitchFamily="2" charset="0"/>
          </a:endParaRPr>
        </a:p>
      </dgm:t>
    </dgm:pt>
    <dgm:pt modelId="{75DEAC54-37E1-4C9D-9BCA-3A7439FC30FE}">
      <dgm:prSet phldrT="[Testo]"/>
      <dgm:spPr/>
      <dgm:t>
        <a:bodyPr/>
        <a:lstStyle/>
        <a:p>
          <a:r>
            <a:rPr lang="it-IT" dirty="0" err="1">
              <a:latin typeface="Roboto" panose="02000000000000000000" pitchFamily="2" charset="0"/>
              <a:ea typeface="Roboto" panose="02000000000000000000" pitchFamily="2" charset="0"/>
            </a:rPr>
            <a:t>Conclusion</a:t>
          </a:r>
          <a:endParaRPr lang="it-IT" dirty="0">
            <a:latin typeface="Roboto" panose="02000000000000000000" pitchFamily="2" charset="0"/>
            <a:ea typeface="Roboto" panose="02000000000000000000" pitchFamily="2" charset="0"/>
          </a:endParaRPr>
        </a:p>
      </dgm:t>
    </dgm:pt>
    <dgm:pt modelId="{ED3597F5-F21F-496B-A436-FB2357A17A9E}" type="parTrans" cxnId="{07A459AF-EF09-433A-8C60-17F38366BB28}">
      <dgm:prSet/>
      <dgm:spPr/>
      <dgm:t>
        <a:bodyPr/>
        <a:lstStyle/>
        <a:p>
          <a:endParaRPr lang="it-IT">
            <a:latin typeface="Roboto" panose="02000000000000000000" pitchFamily="2" charset="0"/>
            <a:ea typeface="Roboto" panose="02000000000000000000" pitchFamily="2" charset="0"/>
          </a:endParaRPr>
        </a:p>
      </dgm:t>
    </dgm:pt>
    <dgm:pt modelId="{9DF78E47-B100-4966-8DFF-DDAA0100EB7A}" type="sibTrans" cxnId="{07A459AF-EF09-433A-8C60-17F38366BB28}">
      <dgm:prSet/>
      <dgm:spPr/>
      <dgm:t>
        <a:bodyPr/>
        <a:lstStyle/>
        <a:p>
          <a:endParaRPr lang="it-IT">
            <a:latin typeface="Roboto" panose="02000000000000000000" pitchFamily="2" charset="0"/>
            <a:ea typeface="Roboto" panose="02000000000000000000" pitchFamily="2" charset="0"/>
          </a:endParaRPr>
        </a:p>
      </dgm:t>
    </dgm:pt>
    <dgm:pt modelId="{EB1209FE-7F27-4E14-8C2E-22F3DF986852}" type="pres">
      <dgm:prSet presAssocID="{02F169A3-994F-4CA4-96E5-97452CF9A7F1}" presName="Name0" presStyleCnt="0">
        <dgm:presLayoutVars>
          <dgm:dir/>
          <dgm:resizeHandles val="exact"/>
        </dgm:presLayoutVars>
      </dgm:prSet>
      <dgm:spPr/>
    </dgm:pt>
    <dgm:pt modelId="{7175A4EC-3B24-40FB-93A3-B207D4B401A3}" type="pres">
      <dgm:prSet presAssocID="{446301A8-ED7F-4E78-8077-275912139C05}" presName="parTxOnly" presStyleLbl="node1" presStyleIdx="0" presStyleCnt="5">
        <dgm:presLayoutVars>
          <dgm:bulletEnabled val="1"/>
        </dgm:presLayoutVars>
      </dgm:prSet>
      <dgm:spPr/>
    </dgm:pt>
    <dgm:pt modelId="{BE1558F8-005E-49AD-9F2B-772B57176E06}" type="pres">
      <dgm:prSet presAssocID="{31404B3A-79A4-4C59-93F4-2E44556D3CDB}" presName="parSpace" presStyleCnt="0"/>
      <dgm:spPr/>
    </dgm:pt>
    <dgm:pt modelId="{A2C63A07-CD9F-40A7-8330-BCAEA232B8DA}" type="pres">
      <dgm:prSet presAssocID="{3D789325-8366-4553-A4C0-C02A9CF0F1AA}" presName="parTxOnly" presStyleLbl="node1" presStyleIdx="1" presStyleCnt="5">
        <dgm:presLayoutVars>
          <dgm:bulletEnabled val="1"/>
        </dgm:presLayoutVars>
      </dgm:prSet>
      <dgm:spPr/>
    </dgm:pt>
    <dgm:pt modelId="{F100EED1-637D-473A-8321-A273282E1E6A}" type="pres">
      <dgm:prSet presAssocID="{B8F9E771-0AC1-420C-990F-B648B068A717}" presName="parSpace" presStyleCnt="0"/>
      <dgm:spPr/>
    </dgm:pt>
    <dgm:pt modelId="{F404437D-A1B4-4AD2-A610-9F1A17DFC22C}" type="pres">
      <dgm:prSet presAssocID="{92EEEDD4-85AB-4E4B-B1E4-52EB1C86AF54}" presName="parTxOnly" presStyleLbl="node1" presStyleIdx="2" presStyleCnt="5">
        <dgm:presLayoutVars>
          <dgm:bulletEnabled val="1"/>
        </dgm:presLayoutVars>
      </dgm:prSet>
      <dgm:spPr/>
    </dgm:pt>
    <dgm:pt modelId="{A39C6B59-85B3-45A7-999A-07F1069B953B}" type="pres">
      <dgm:prSet presAssocID="{54D050C3-3533-4E2A-B36D-D3BA51B65B6A}" presName="parSpace" presStyleCnt="0"/>
      <dgm:spPr/>
    </dgm:pt>
    <dgm:pt modelId="{FB49EF4F-DBAA-45C9-8294-1B438078060D}" type="pres">
      <dgm:prSet presAssocID="{8D454871-913E-4B9F-A973-DB5CB8BD8BEA}" presName="parTxOnly" presStyleLbl="node1" presStyleIdx="3" presStyleCnt="5">
        <dgm:presLayoutVars>
          <dgm:bulletEnabled val="1"/>
        </dgm:presLayoutVars>
      </dgm:prSet>
      <dgm:spPr/>
    </dgm:pt>
    <dgm:pt modelId="{2E11CDE2-58EB-4E3F-A022-1BE6BA2360BE}" type="pres">
      <dgm:prSet presAssocID="{1210CE54-9F84-413C-B25E-DEFF7308D27D}" presName="parSpace" presStyleCnt="0"/>
      <dgm:spPr/>
    </dgm:pt>
    <dgm:pt modelId="{27470EFD-CEEB-44EC-A75A-B13AC67F5115}" type="pres">
      <dgm:prSet presAssocID="{75DEAC54-37E1-4C9D-9BCA-3A7439FC30FE}" presName="parTxOnly" presStyleLbl="node1" presStyleIdx="4" presStyleCnt="5">
        <dgm:presLayoutVars>
          <dgm:bulletEnabled val="1"/>
        </dgm:presLayoutVars>
      </dgm:prSet>
      <dgm:spPr/>
    </dgm:pt>
  </dgm:ptLst>
  <dgm:cxnLst>
    <dgm:cxn modelId="{8682260E-DB89-4747-A073-85CE617C8CC2}" type="presOf" srcId="{92EEEDD4-85AB-4E4B-B1E4-52EB1C86AF54}" destId="{F404437D-A1B4-4AD2-A610-9F1A17DFC22C}" srcOrd="0" destOrd="0" presId="urn:microsoft.com/office/officeart/2005/8/layout/hChevron3"/>
    <dgm:cxn modelId="{CFF69217-1D87-4A8C-919E-3827F1BF4C30}" srcId="{02F169A3-994F-4CA4-96E5-97452CF9A7F1}" destId="{92EEEDD4-85AB-4E4B-B1E4-52EB1C86AF54}" srcOrd="2" destOrd="0" parTransId="{22649B0E-CDA2-4BF7-A2EC-F864A77A7139}" sibTransId="{54D050C3-3533-4E2A-B36D-D3BA51B65B6A}"/>
    <dgm:cxn modelId="{67F6ED2C-7E87-4EF2-9A53-D8AA2A102D53}" type="presOf" srcId="{75DEAC54-37E1-4C9D-9BCA-3A7439FC30FE}" destId="{27470EFD-CEEB-44EC-A75A-B13AC67F5115}" srcOrd="0" destOrd="0" presId="urn:microsoft.com/office/officeart/2005/8/layout/hChevron3"/>
    <dgm:cxn modelId="{2EF46230-FB31-4EDB-B6CE-3D5FEAB5AEF6}" srcId="{02F169A3-994F-4CA4-96E5-97452CF9A7F1}" destId="{8D454871-913E-4B9F-A973-DB5CB8BD8BEA}" srcOrd="3" destOrd="0" parTransId="{EA714446-FA7F-43CA-9D18-6A9B5EE89135}" sibTransId="{1210CE54-9F84-413C-B25E-DEFF7308D27D}"/>
    <dgm:cxn modelId="{30245C3F-0CE2-400C-A20B-1661F19FC34B}" srcId="{02F169A3-994F-4CA4-96E5-97452CF9A7F1}" destId="{3D789325-8366-4553-A4C0-C02A9CF0F1AA}" srcOrd="1" destOrd="0" parTransId="{05B1D693-45F4-4853-9B9E-D00278225319}" sibTransId="{B8F9E771-0AC1-420C-990F-B648B068A717}"/>
    <dgm:cxn modelId="{F9F9BA7C-BE7E-47E6-A025-24B8E409C2F9}" type="presOf" srcId="{3D789325-8366-4553-A4C0-C02A9CF0F1AA}" destId="{A2C63A07-CD9F-40A7-8330-BCAEA232B8DA}" srcOrd="0" destOrd="0" presId="urn:microsoft.com/office/officeart/2005/8/layout/hChevron3"/>
    <dgm:cxn modelId="{CDDE76A6-F36B-4998-8331-16E5B5CFED98}" type="presOf" srcId="{8D454871-913E-4B9F-A973-DB5CB8BD8BEA}" destId="{FB49EF4F-DBAA-45C9-8294-1B438078060D}" srcOrd="0" destOrd="0" presId="urn:microsoft.com/office/officeart/2005/8/layout/hChevron3"/>
    <dgm:cxn modelId="{B3672BAD-7231-44A7-AD98-7BD4D2E8CA1E}" srcId="{02F169A3-994F-4CA4-96E5-97452CF9A7F1}" destId="{446301A8-ED7F-4E78-8077-275912139C05}" srcOrd="0" destOrd="0" parTransId="{9F85059D-EED4-44C3-8FF7-D0A45D4F5C03}" sibTransId="{31404B3A-79A4-4C59-93F4-2E44556D3CDB}"/>
    <dgm:cxn modelId="{07A459AF-EF09-433A-8C60-17F38366BB28}" srcId="{02F169A3-994F-4CA4-96E5-97452CF9A7F1}" destId="{75DEAC54-37E1-4C9D-9BCA-3A7439FC30FE}" srcOrd="4" destOrd="0" parTransId="{ED3597F5-F21F-496B-A436-FB2357A17A9E}" sibTransId="{9DF78E47-B100-4966-8DFF-DDAA0100EB7A}"/>
    <dgm:cxn modelId="{15E2F7EB-4B92-40EB-A186-64B9F8DF6AA1}" type="presOf" srcId="{02F169A3-994F-4CA4-96E5-97452CF9A7F1}" destId="{EB1209FE-7F27-4E14-8C2E-22F3DF986852}" srcOrd="0" destOrd="0" presId="urn:microsoft.com/office/officeart/2005/8/layout/hChevron3"/>
    <dgm:cxn modelId="{0E167BEE-88C2-4149-95EF-A0AFBCC56BB4}" type="presOf" srcId="{446301A8-ED7F-4E78-8077-275912139C05}" destId="{7175A4EC-3B24-40FB-93A3-B207D4B401A3}" srcOrd="0" destOrd="0" presId="urn:microsoft.com/office/officeart/2005/8/layout/hChevron3"/>
    <dgm:cxn modelId="{1775AD88-0672-4666-BAB0-E951615AAFBC}" type="presParOf" srcId="{EB1209FE-7F27-4E14-8C2E-22F3DF986852}" destId="{7175A4EC-3B24-40FB-93A3-B207D4B401A3}" srcOrd="0" destOrd="0" presId="urn:microsoft.com/office/officeart/2005/8/layout/hChevron3"/>
    <dgm:cxn modelId="{565F419F-3D93-403E-B847-A0D17D31C918}" type="presParOf" srcId="{EB1209FE-7F27-4E14-8C2E-22F3DF986852}" destId="{BE1558F8-005E-49AD-9F2B-772B57176E06}" srcOrd="1" destOrd="0" presId="urn:microsoft.com/office/officeart/2005/8/layout/hChevron3"/>
    <dgm:cxn modelId="{BE2F8260-8CED-4E22-AC6C-F1B2B4A005BC}" type="presParOf" srcId="{EB1209FE-7F27-4E14-8C2E-22F3DF986852}" destId="{A2C63A07-CD9F-40A7-8330-BCAEA232B8DA}" srcOrd="2" destOrd="0" presId="urn:microsoft.com/office/officeart/2005/8/layout/hChevron3"/>
    <dgm:cxn modelId="{7FB16AB6-5F2D-4C06-A9F4-BAE52AFEE4DE}" type="presParOf" srcId="{EB1209FE-7F27-4E14-8C2E-22F3DF986852}" destId="{F100EED1-637D-473A-8321-A273282E1E6A}" srcOrd="3" destOrd="0" presId="urn:microsoft.com/office/officeart/2005/8/layout/hChevron3"/>
    <dgm:cxn modelId="{8AC7CE78-4E67-4D41-9ACC-9ADE6D319351}" type="presParOf" srcId="{EB1209FE-7F27-4E14-8C2E-22F3DF986852}" destId="{F404437D-A1B4-4AD2-A610-9F1A17DFC22C}" srcOrd="4" destOrd="0" presId="urn:microsoft.com/office/officeart/2005/8/layout/hChevron3"/>
    <dgm:cxn modelId="{6739001B-0F8E-4775-AF37-50D9A959E686}" type="presParOf" srcId="{EB1209FE-7F27-4E14-8C2E-22F3DF986852}" destId="{A39C6B59-85B3-45A7-999A-07F1069B953B}" srcOrd="5" destOrd="0" presId="urn:microsoft.com/office/officeart/2005/8/layout/hChevron3"/>
    <dgm:cxn modelId="{A6C5B08E-5F00-4CE5-B37F-B9E7F7E32CE8}" type="presParOf" srcId="{EB1209FE-7F27-4E14-8C2E-22F3DF986852}" destId="{FB49EF4F-DBAA-45C9-8294-1B438078060D}" srcOrd="6" destOrd="0" presId="urn:microsoft.com/office/officeart/2005/8/layout/hChevron3"/>
    <dgm:cxn modelId="{0958B462-FC46-4266-B523-242CDF72A43D}" type="presParOf" srcId="{EB1209FE-7F27-4E14-8C2E-22F3DF986852}" destId="{2E11CDE2-58EB-4E3F-A022-1BE6BA2360BE}" srcOrd="7" destOrd="0" presId="urn:microsoft.com/office/officeart/2005/8/layout/hChevron3"/>
    <dgm:cxn modelId="{8FD37583-3919-426E-A55C-068581EAB09D}" type="presParOf" srcId="{EB1209FE-7F27-4E14-8C2E-22F3DF986852}" destId="{27470EFD-CEEB-44EC-A75A-B13AC67F5115}"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2F169A3-994F-4CA4-96E5-97452CF9A7F1}" type="doc">
      <dgm:prSet loTypeId="urn:microsoft.com/office/officeart/2005/8/layout/hChevron3" loCatId="process" qsTypeId="urn:microsoft.com/office/officeart/2005/8/quickstyle/simple1" qsCatId="simple" csTypeId="urn:microsoft.com/office/officeart/2005/8/colors/accent1_2" csCatId="accent1" phldr="1"/>
      <dgm:spPr/>
    </dgm:pt>
    <dgm:pt modelId="{446301A8-ED7F-4E78-8077-275912139C05}">
      <dgm:prSet phldrT="[Testo]"/>
      <dgm:spPr/>
      <dgm:t>
        <a:bodyPr/>
        <a:lstStyle/>
        <a:p>
          <a:r>
            <a:rPr lang="it-IT" dirty="0">
              <a:latin typeface="Roboto" panose="02000000000000000000" pitchFamily="2" charset="0"/>
              <a:ea typeface="Roboto" panose="02000000000000000000" pitchFamily="2" charset="0"/>
            </a:rPr>
            <a:t>Intro</a:t>
          </a:r>
        </a:p>
      </dgm:t>
    </dgm:pt>
    <dgm:pt modelId="{9F85059D-EED4-44C3-8FF7-D0A45D4F5C03}" type="parTrans" cxnId="{B3672BAD-7231-44A7-AD98-7BD4D2E8CA1E}">
      <dgm:prSet/>
      <dgm:spPr/>
      <dgm:t>
        <a:bodyPr/>
        <a:lstStyle/>
        <a:p>
          <a:endParaRPr lang="it-IT"/>
        </a:p>
      </dgm:t>
    </dgm:pt>
    <dgm:pt modelId="{31404B3A-79A4-4C59-93F4-2E44556D3CDB}" type="sibTrans" cxnId="{B3672BAD-7231-44A7-AD98-7BD4D2E8CA1E}">
      <dgm:prSet/>
      <dgm:spPr/>
      <dgm:t>
        <a:bodyPr/>
        <a:lstStyle/>
        <a:p>
          <a:endParaRPr lang="it-IT"/>
        </a:p>
      </dgm:t>
    </dgm:pt>
    <dgm:pt modelId="{3D789325-8366-4553-A4C0-C02A9CF0F1AA}">
      <dgm:prSet phldrT="[Testo]"/>
      <dgm:spPr/>
      <dgm:t>
        <a:bodyPr/>
        <a:lstStyle/>
        <a:p>
          <a:r>
            <a:rPr lang="it-IT" dirty="0" err="1"/>
            <a:t>Methodo</a:t>
          </a:r>
          <a:r>
            <a:rPr lang="it-IT" dirty="0"/>
            <a:t>.</a:t>
          </a:r>
        </a:p>
      </dgm:t>
    </dgm:pt>
    <dgm:pt modelId="{05B1D693-45F4-4853-9B9E-D00278225319}" type="parTrans" cxnId="{30245C3F-0CE2-400C-A20B-1661F19FC34B}">
      <dgm:prSet/>
      <dgm:spPr/>
      <dgm:t>
        <a:bodyPr/>
        <a:lstStyle/>
        <a:p>
          <a:endParaRPr lang="it-IT"/>
        </a:p>
      </dgm:t>
    </dgm:pt>
    <dgm:pt modelId="{B8F9E771-0AC1-420C-990F-B648B068A717}" type="sibTrans" cxnId="{30245C3F-0CE2-400C-A20B-1661F19FC34B}">
      <dgm:prSet/>
      <dgm:spPr/>
      <dgm:t>
        <a:bodyPr/>
        <a:lstStyle/>
        <a:p>
          <a:endParaRPr lang="it-IT"/>
        </a:p>
      </dgm:t>
    </dgm:pt>
    <dgm:pt modelId="{92EEEDD4-85AB-4E4B-B1E4-52EB1C86AF54}">
      <dgm:prSet phldrT="[Testo]"/>
      <dgm:spPr>
        <a:solidFill>
          <a:schemeClr val="accent1">
            <a:lumMod val="50000"/>
          </a:schemeClr>
        </a:solidFill>
      </dgm:spPr>
      <dgm:t>
        <a:bodyPr/>
        <a:lstStyle/>
        <a:p>
          <a:r>
            <a:rPr lang="it-IT" dirty="0" err="1"/>
            <a:t>Résultats</a:t>
          </a:r>
          <a:endParaRPr lang="it-IT" dirty="0"/>
        </a:p>
      </dgm:t>
    </dgm:pt>
    <dgm:pt modelId="{22649B0E-CDA2-4BF7-A2EC-F864A77A7139}" type="parTrans" cxnId="{CFF69217-1D87-4A8C-919E-3827F1BF4C30}">
      <dgm:prSet/>
      <dgm:spPr/>
      <dgm:t>
        <a:bodyPr/>
        <a:lstStyle/>
        <a:p>
          <a:endParaRPr lang="it-IT"/>
        </a:p>
      </dgm:t>
    </dgm:pt>
    <dgm:pt modelId="{54D050C3-3533-4E2A-B36D-D3BA51B65B6A}" type="sibTrans" cxnId="{CFF69217-1D87-4A8C-919E-3827F1BF4C30}">
      <dgm:prSet/>
      <dgm:spPr/>
      <dgm:t>
        <a:bodyPr/>
        <a:lstStyle/>
        <a:p>
          <a:endParaRPr lang="it-IT"/>
        </a:p>
      </dgm:t>
    </dgm:pt>
    <dgm:pt modelId="{8D454871-913E-4B9F-A973-DB5CB8BD8BEA}">
      <dgm:prSet phldrT="[Testo]"/>
      <dgm:spPr/>
      <dgm:t>
        <a:bodyPr/>
        <a:lstStyle/>
        <a:p>
          <a:r>
            <a:rPr lang="it-IT" dirty="0" err="1"/>
            <a:t>Discussion</a:t>
          </a:r>
          <a:endParaRPr lang="it-IT" dirty="0"/>
        </a:p>
      </dgm:t>
    </dgm:pt>
    <dgm:pt modelId="{EA714446-FA7F-43CA-9D18-6A9B5EE89135}" type="parTrans" cxnId="{2EF46230-FB31-4EDB-B6CE-3D5FEAB5AEF6}">
      <dgm:prSet/>
      <dgm:spPr/>
      <dgm:t>
        <a:bodyPr/>
        <a:lstStyle/>
        <a:p>
          <a:endParaRPr lang="it-IT"/>
        </a:p>
      </dgm:t>
    </dgm:pt>
    <dgm:pt modelId="{1210CE54-9F84-413C-B25E-DEFF7308D27D}" type="sibTrans" cxnId="{2EF46230-FB31-4EDB-B6CE-3D5FEAB5AEF6}">
      <dgm:prSet/>
      <dgm:spPr/>
      <dgm:t>
        <a:bodyPr/>
        <a:lstStyle/>
        <a:p>
          <a:endParaRPr lang="it-IT"/>
        </a:p>
      </dgm:t>
    </dgm:pt>
    <dgm:pt modelId="{75DEAC54-37E1-4C9D-9BCA-3A7439FC30FE}">
      <dgm:prSet phldrT="[Testo]"/>
      <dgm:spPr/>
      <dgm:t>
        <a:bodyPr/>
        <a:lstStyle/>
        <a:p>
          <a:r>
            <a:rPr lang="it-IT" dirty="0" err="1"/>
            <a:t>Conclusion</a:t>
          </a:r>
          <a:endParaRPr lang="it-IT" dirty="0"/>
        </a:p>
      </dgm:t>
    </dgm:pt>
    <dgm:pt modelId="{ED3597F5-F21F-496B-A436-FB2357A17A9E}" type="parTrans" cxnId="{07A459AF-EF09-433A-8C60-17F38366BB28}">
      <dgm:prSet/>
      <dgm:spPr/>
      <dgm:t>
        <a:bodyPr/>
        <a:lstStyle/>
        <a:p>
          <a:endParaRPr lang="it-IT"/>
        </a:p>
      </dgm:t>
    </dgm:pt>
    <dgm:pt modelId="{9DF78E47-B100-4966-8DFF-DDAA0100EB7A}" type="sibTrans" cxnId="{07A459AF-EF09-433A-8C60-17F38366BB28}">
      <dgm:prSet/>
      <dgm:spPr/>
      <dgm:t>
        <a:bodyPr/>
        <a:lstStyle/>
        <a:p>
          <a:endParaRPr lang="it-IT"/>
        </a:p>
      </dgm:t>
    </dgm:pt>
    <dgm:pt modelId="{EB1209FE-7F27-4E14-8C2E-22F3DF986852}" type="pres">
      <dgm:prSet presAssocID="{02F169A3-994F-4CA4-96E5-97452CF9A7F1}" presName="Name0" presStyleCnt="0">
        <dgm:presLayoutVars>
          <dgm:dir/>
          <dgm:resizeHandles val="exact"/>
        </dgm:presLayoutVars>
      </dgm:prSet>
      <dgm:spPr/>
    </dgm:pt>
    <dgm:pt modelId="{7175A4EC-3B24-40FB-93A3-B207D4B401A3}" type="pres">
      <dgm:prSet presAssocID="{446301A8-ED7F-4E78-8077-275912139C05}" presName="parTxOnly" presStyleLbl="node1" presStyleIdx="0" presStyleCnt="5">
        <dgm:presLayoutVars>
          <dgm:bulletEnabled val="1"/>
        </dgm:presLayoutVars>
      </dgm:prSet>
      <dgm:spPr/>
    </dgm:pt>
    <dgm:pt modelId="{BE1558F8-005E-49AD-9F2B-772B57176E06}" type="pres">
      <dgm:prSet presAssocID="{31404B3A-79A4-4C59-93F4-2E44556D3CDB}" presName="parSpace" presStyleCnt="0"/>
      <dgm:spPr/>
    </dgm:pt>
    <dgm:pt modelId="{A2C63A07-CD9F-40A7-8330-BCAEA232B8DA}" type="pres">
      <dgm:prSet presAssocID="{3D789325-8366-4553-A4C0-C02A9CF0F1AA}" presName="parTxOnly" presStyleLbl="node1" presStyleIdx="1" presStyleCnt="5">
        <dgm:presLayoutVars>
          <dgm:bulletEnabled val="1"/>
        </dgm:presLayoutVars>
      </dgm:prSet>
      <dgm:spPr/>
    </dgm:pt>
    <dgm:pt modelId="{F100EED1-637D-473A-8321-A273282E1E6A}" type="pres">
      <dgm:prSet presAssocID="{B8F9E771-0AC1-420C-990F-B648B068A717}" presName="parSpace" presStyleCnt="0"/>
      <dgm:spPr/>
    </dgm:pt>
    <dgm:pt modelId="{F404437D-A1B4-4AD2-A610-9F1A17DFC22C}" type="pres">
      <dgm:prSet presAssocID="{92EEEDD4-85AB-4E4B-B1E4-52EB1C86AF54}" presName="parTxOnly" presStyleLbl="node1" presStyleIdx="2" presStyleCnt="5">
        <dgm:presLayoutVars>
          <dgm:bulletEnabled val="1"/>
        </dgm:presLayoutVars>
      </dgm:prSet>
      <dgm:spPr/>
    </dgm:pt>
    <dgm:pt modelId="{A39C6B59-85B3-45A7-999A-07F1069B953B}" type="pres">
      <dgm:prSet presAssocID="{54D050C3-3533-4E2A-B36D-D3BA51B65B6A}" presName="parSpace" presStyleCnt="0"/>
      <dgm:spPr/>
    </dgm:pt>
    <dgm:pt modelId="{FB49EF4F-DBAA-45C9-8294-1B438078060D}" type="pres">
      <dgm:prSet presAssocID="{8D454871-913E-4B9F-A973-DB5CB8BD8BEA}" presName="parTxOnly" presStyleLbl="node1" presStyleIdx="3" presStyleCnt="5">
        <dgm:presLayoutVars>
          <dgm:bulletEnabled val="1"/>
        </dgm:presLayoutVars>
      </dgm:prSet>
      <dgm:spPr/>
    </dgm:pt>
    <dgm:pt modelId="{2E11CDE2-58EB-4E3F-A022-1BE6BA2360BE}" type="pres">
      <dgm:prSet presAssocID="{1210CE54-9F84-413C-B25E-DEFF7308D27D}" presName="parSpace" presStyleCnt="0"/>
      <dgm:spPr/>
    </dgm:pt>
    <dgm:pt modelId="{27470EFD-CEEB-44EC-A75A-B13AC67F5115}" type="pres">
      <dgm:prSet presAssocID="{75DEAC54-37E1-4C9D-9BCA-3A7439FC30FE}" presName="parTxOnly" presStyleLbl="node1" presStyleIdx="4" presStyleCnt="5">
        <dgm:presLayoutVars>
          <dgm:bulletEnabled val="1"/>
        </dgm:presLayoutVars>
      </dgm:prSet>
      <dgm:spPr/>
    </dgm:pt>
  </dgm:ptLst>
  <dgm:cxnLst>
    <dgm:cxn modelId="{8682260E-DB89-4747-A073-85CE617C8CC2}" type="presOf" srcId="{92EEEDD4-85AB-4E4B-B1E4-52EB1C86AF54}" destId="{F404437D-A1B4-4AD2-A610-9F1A17DFC22C}" srcOrd="0" destOrd="0" presId="urn:microsoft.com/office/officeart/2005/8/layout/hChevron3"/>
    <dgm:cxn modelId="{CFF69217-1D87-4A8C-919E-3827F1BF4C30}" srcId="{02F169A3-994F-4CA4-96E5-97452CF9A7F1}" destId="{92EEEDD4-85AB-4E4B-B1E4-52EB1C86AF54}" srcOrd="2" destOrd="0" parTransId="{22649B0E-CDA2-4BF7-A2EC-F864A77A7139}" sibTransId="{54D050C3-3533-4E2A-B36D-D3BA51B65B6A}"/>
    <dgm:cxn modelId="{67F6ED2C-7E87-4EF2-9A53-D8AA2A102D53}" type="presOf" srcId="{75DEAC54-37E1-4C9D-9BCA-3A7439FC30FE}" destId="{27470EFD-CEEB-44EC-A75A-B13AC67F5115}" srcOrd="0" destOrd="0" presId="urn:microsoft.com/office/officeart/2005/8/layout/hChevron3"/>
    <dgm:cxn modelId="{2EF46230-FB31-4EDB-B6CE-3D5FEAB5AEF6}" srcId="{02F169A3-994F-4CA4-96E5-97452CF9A7F1}" destId="{8D454871-913E-4B9F-A973-DB5CB8BD8BEA}" srcOrd="3" destOrd="0" parTransId="{EA714446-FA7F-43CA-9D18-6A9B5EE89135}" sibTransId="{1210CE54-9F84-413C-B25E-DEFF7308D27D}"/>
    <dgm:cxn modelId="{30245C3F-0CE2-400C-A20B-1661F19FC34B}" srcId="{02F169A3-994F-4CA4-96E5-97452CF9A7F1}" destId="{3D789325-8366-4553-A4C0-C02A9CF0F1AA}" srcOrd="1" destOrd="0" parTransId="{05B1D693-45F4-4853-9B9E-D00278225319}" sibTransId="{B8F9E771-0AC1-420C-990F-B648B068A717}"/>
    <dgm:cxn modelId="{F9F9BA7C-BE7E-47E6-A025-24B8E409C2F9}" type="presOf" srcId="{3D789325-8366-4553-A4C0-C02A9CF0F1AA}" destId="{A2C63A07-CD9F-40A7-8330-BCAEA232B8DA}" srcOrd="0" destOrd="0" presId="urn:microsoft.com/office/officeart/2005/8/layout/hChevron3"/>
    <dgm:cxn modelId="{CDDE76A6-F36B-4998-8331-16E5B5CFED98}" type="presOf" srcId="{8D454871-913E-4B9F-A973-DB5CB8BD8BEA}" destId="{FB49EF4F-DBAA-45C9-8294-1B438078060D}" srcOrd="0" destOrd="0" presId="urn:microsoft.com/office/officeart/2005/8/layout/hChevron3"/>
    <dgm:cxn modelId="{B3672BAD-7231-44A7-AD98-7BD4D2E8CA1E}" srcId="{02F169A3-994F-4CA4-96E5-97452CF9A7F1}" destId="{446301A8-ED7F-4E78-8077-275912139C05}" srcOrd="0" destOrd="0" parTransId="{9F85059D-EED4-44C3-8FF7-D0A45D4F5C03}" sibTransId="{31404B3A-79A4-4C59-93F4-2E44556D3CDB}"/>
    <dgm:cxn modelId="{07A459AF-EF09-433A-8C60-17F38366BB28}" srcId="{02F169A3-994F-4CA4-96E5-97452CF9A7F1}" destId="{75DEAC54-37E1-4C9D-9BCA-3A7439FC30FE}" srcOrd="4" destOrd="0" parTransId="{ED3597F5-F21F-496B-A436-FB2357A17A9E}" sibTransId="{9DF78E47-B100-4966-8DFF-DDAA0100EB7A}"/>
    <dgm:cxn modelId="{15E2F7EB-4B92-40EB-A186-64B9F8DF6AA1}" type="presOf" srcId="{02F169A3-994F-4CA4-96E5-97452CF9A7F1}" destId="{EB1209FE-7F27-4E14-8C2E-22F3DF986852}" srcOrd="0" destOrd="0" presId="urn:microsoft.com/office/officeart/2005/8/layout/hChevron3"/>
    <dgm:cxn modelId="{0E167BEE-88C2-4149-95EF-A0AFBCC56BB4}" type="presOf" srcId="{446301A8-ED7F-4E78-8077-275912139C05}" destId="{7175A4EC-3B24-40FB-93A3-B207D4B401A3}" srcOrd="0" destOrd="0" presId="urn:microsoft.com/office/officeart/2005/8/layout/hChevron3"/>
    <dgm:cxn modelId="{1775AD88-0672-4666-BAB0-E951615AAFBC}" type="presParOf" srcId="{EB1209FE-7F27-4E14-8C2E-22F3DF986852}" destId="{7175A4EC-3B24-40FB-93A3-B207D4B401A3}" srcOrd="0" destOrd="0" presId="urn:microsoft.com/office/officeart/2005/8/layout/hChevron3"/>
    <dgm:cxn modelId="{565F419F-3D93-403E-B847-A0D17D31C918}" type="presParOf" srcId="{EB1209FE-7F27-4E14-8C2E-22F3DF986852}" destId="{BE1558F8-005E-49AD-9F2B-772B57176E06}" srcOrd="1" destOrd="0" presId="urn:microsoft.com/office/officeart/2005/8/layout/hChevron3"/>
    <dgm:cxn modelId="{BE2F8260-8CED-4E22-AC6C-F1B2B4A005BC}" type="presParOf" srcId="{EB1209FE-7F27-4E14-8C2E-22F3DF986852}" destId="{A2C63A07-CD9F-40A7-8330-BCAEA232B8DA}" srcOrd="2" destOrd="0" presId="urn:microsoft.com/office/officeart/2005/8/layout/hChevron3"/>
    <dgm:cxn modelId="{7FB16AB6-5F2D-4C06-A9F4-BAE52AFEE4DE}" type="presParOf" srcId="{EB1209FE-7F27-4E14-8C2E-22F3DF986852}" destId="{F100EED1-637D-473A-8321-A273282E1E6A}" srcOrd="3" destOrd="0" presId="urn:microsoft.com/office/officeart/2005/8/layout/hChevron3"/>
    <dgm:cxn modelId="{8AC7CE78-4E67-4D41-9ACC-9ADE6D319351}" type="presParOf" srcId="{EB1209FE-7F27-4E14-8C2E-22F3DF986852}" destId="{F404437D-A1B4-4AD2-A610-9F1A17DFC22C}" srcOrd="4" destOrd="0" presId="urn:microsoft.com/office/officeart/2005/8/layout/hChevron3"/>
    <dgm:cxn modelId="{6739001B-0F8E-4775-AF37-50D9A959E686}" type="presParOf" srcId="{EB1209FE-7F27-4E14-8C2E-22F3DF986852}" destId="{A39C6B59-85B3-45A7-999A-07F1069B953B}" srcOrd="5" destOrd="0" presId="urn:microsoft.com/office/officeart/2005/8/layout/hChevron3"/>
    <dgm:cxn modelId="{A6C5B08E-5F00-4CE5-B37F-B9E7F7E32CE8}" type="presParOf" srcId="{EB1209FE-7F27-4E14-8C2E-22F3DF986852}" destId="{FB49EF4F-DBAA-45C9-8294-1B438078060D}" srcOrd="6" destOrd="0" presId="urn:microsoft.com/office/officeart/2005/8/layout/hChevron3"/>
    <dgm:cxn modelId="{0958B462-FC46-4266-B523-242CDF72A43D}" type="presParOf" srcId="{EB1209FE-7F27-4E14-8C2E-22F3DF986852}" destId="{2E11CDE2-58EB-4E3F-A022-1BE6BA2360BE}" srcOrd="7" destOrd="0" presId="urn:microsoft.com/office/officeart/2005/8/layout/hChevron3"/>
    <dgm:cxn modelId="{8FD37583-3919-426E-A55C-068581EAB09D}" type="presParOf" srcId="{EB1209FE-7F27-4E14-8C2E-22F3DF986852}" destId="{27470EFD-CEEB-44EC-A75A-B13AC67F5115}"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2F169A3-994F-4CA4-96E5-97452CF9A7F1}" type="doc">
      <dgm:prSet loTypeId="urn:microsoft.com/office/officeart/2005/8/layout/hChevron3" loCatId="process" qsTypeId="urn:microsoft.com/office/officeart/2005/8/quickstyle/simple1" qsCatId="simple" csTypeId="urn:microsoft.com/office/officeart/2005/8/colors/accent1_2" csCatId="accent1" phldr="1"/>
      <dgm:spPr/>
    </dgm:pt>
    <dgm:pt modelId="{446301A8-ED7F-4E78-8077-275912139C05}">
      <dgm:prSet phldrT="[Testo]"/>
      <dgm:spPr/>
      <dgm:t>
        <a:bodyPr/>
        <a:lstStyle/>
        <a:p>
          <a:r>
            <a:rPr lang="it-IT" dirty="0">
              <a:latin typeface="Roboto" panose="02000000000000000000" pitchFamily="2" charset="0"/>
              <a:ea typeface="Roboto" panose="02000000000000000000" pitchFamily="2" charset="0"/>
            </a:rPr>
            <a:t>Intro</a:t>
          </a:r>
        </a:p>
      </dgm:t>
    </dgm:pt>
    <dgm:pt modelId="{9F85059D-EED4-44C3-8FF7-D0A45D4F5C03}" type="parTrans" cxnId="{B3672BAD-7231-44A7-AD98-7BD4D2E8CA1E}">
      <dgm:prSet/>
      <dgm:spPr/>
      <dgm:t>
        <a:bodyPr/>
        <a:lstStyle/>
        <a:p>
          <a:endParaRPr lang="it-IT"/>
        </a:p>
      </dgm:t>
    </dgm:pt>
    <dgm:pt modelId="{31404B3A-79A4-4C59-93F4-2E44556D3CDB}" type="sibTrans" cxnId="{B3672BAD-7231-44A7-AD98-7BD4D2E8CA1E}">
      <dgm:prSet/>
      <dgm:spPr/>
      <dgm:t>
        <a:bodyPr/>
        <a:lstStyle/>
        <a:p>
          <a:endParaRPr lang="it-IT"/>
        </a:p>
      </dgm:t>
    </dgm:pt>
    <dgm:pt modelId="{3D789325-8366-4553-A4C0-C02A9CF0F1AA}">
      <dgm:prSet phldrT="[Testo]"/>
      <dgm:spPr/>
      <dgm:t>
        <a:bodyPr/>
        <a:lstStyle/>
        <a:p>
          <a:r>
            <a:rPr lang="it-IT" dirty="0" err="1"/>
            <a:t>Methodo</a:t>
          </a:r>
          <a:r>
            <a:rPr lang="it-IT" dirty="0"/>
            <a:t>.</a:t>
          </a:r>
        </a:p>
      </dgm:t>
    </dgm:pt>
    <dgm:pt modelId="{05B1D693-45F4-4853-9B9E-D00278225319}" type="parTrans" cxnId="{30245C3F-0CE2-400C-A20B-1661F19FC34B}">
      <dgm:prSet/>
      <dgm:spPr/>
      <dgm:t>
        <a:bodyPr/>
        <a:lstStyle/>
        <a:p>
          <a:endParaRPr lang="it-IT"/>
        </a:p>
      </dgm:t>
    </dgm:pt>
    <dgm:pt modelId="{B8F9E771-0AC1-420C-990F-B648B068A717}" type="sibTrans" cxnId="{30245C3F-0CE2-400C-A20B-1661F19FC34B}">
      <dgm:prSet/>
      <dgm:spPr/>
      <dgm:t>
        <a:bodyPr/>
        <a:lstStyle/>
        <a:p>
          <a:endParaRPr lang="it-IT"/>
        </a:p>
      </dgm:t>
    </dgm:pt>
    <dgm:pt modelId="{92EEEDD4-85AB-4E4B-B1E4-52EB1C86AF54}">
      <dgm:prSet phldrT="[Testo]"/>
      <dgm:spPr/>
      <dgm:t>
        <a:bodyPr/>
        <a:lstStyle/>
        <a:p>
          <a:r>
            <a:rPr lang="it-IT" dirty="0" err="1"/>
            <a:t>Résultats</a:t>
          </a:r>
          <a:endParaRPr lang="it-IT" dirty="0"/>
        </a:p>
      </dgm:t>
    </dgm:pt>
    <dgm:pt modelId="{22649B0E-CDA2-4BF7-A2EC-F864A77A7139}" type="parTrans" cxnId="{CFF69217-1D87-4A8C-919E-3827F1BF4C30}">
      <dgm:prSet/>
      <dgm:spPr/>
      <dgm:t>
        <a:bodyPr/>
        <a:lstStyle/>
        <a:p>
          <a:endParaRPr lang="it-IT"/>
        </a:p>
      </dgm:t>
    </dgm:pt>
    <dgm:pt modelId="{54D050C3-3533-4E2A-B36D-D3BA51B65B6A}" type="sibTrans" cxnId="{CFF69217-1D87-4A8C-919E-3827F1BF4C30}">
      <dgm:prSet/>
      <dgm:spPr/>
      <dgm:t>
        <a:bodyPr/>
        <a:lstStyle/>
        <a:p>
          <a:endParaRPr lang="it-IT"/>
        </a:p>
      </dgm:t>
    </dgm:pt>
    <dgm:pt modelId="{8D454871-913E-4B9F-A973-DB5CB8BD8BEA}">
      <dgm:prSet phldrT="[Testo]"/>
      <dgm:spPr>
        <a:solidFill>
          <a:schemeClr val="accent1">
            <a:lumMod val="50000"/>
          </a:schemeClr>
        </a:solidFill>
      </dgm:spPr>
      <dgm:t>
        <a:bodyPr/>
        <a:lstStyle/>
        <a:p>
          <a:r>
            <a:rPr lang="it-IT" dirty="0" err="1"/>
            <a:t>Discussion</a:t>
          </a:r>
          <a:endParaRPr lang="it-IT" dirty="0"/>
        </a:p>
      </dgm:t>
    </dgm:pt>
    <dgm:pt modelId="{EA714446-FA7F-43CA-9D18-6A9B5EE89135}" type="parTrans" cxnId="{2EF46230-FB31-4EDB-B6CE-3D5FEAB5AEF6}">
      <dgm:prSet/>
      <dgm:spPr/>
      <dgm:t>
        <a:bodyPr/>
        <a:lstStyle/>
        <a:p>
          <a:endParaRPr lang="it-IT"/>
        </a:p>
      </dgm:t>
    </dgm:pt>
    <dgm:pt modelId="{1210CE54-9F84-413C-B25E-DEFF7308D27D}" type="sibTrans" cxnId="{2EF46230-FB31-4EDB-B6CE-3D5FEAB5AEF6}">
      <dgm:prSet/>
      <dgm:spPr/>
      <dgm:t>
        <a:bodyPr/>
        <a:lstStyle/>
        <a:p>
          <a:endParaRPr lang="it-IT"/>
        </a:p>
      </dgm:t>
    </dgm:pt>
    <dgm:pt modelId="{75DEAC54-37E1-4C9D-9BCA-3A7439FC30FE}">
      <dgm:prSet phldrT="[Testo]"/>
      <dgm:spPr/>
      <dgm:t>
        <a:bodyPr/>
        <a:lstStyle/>
        <a:p>
          <a:r>
            <a:rPr lang="it-IT" dirty="0" err="1"/>
            <a:t>Conclusion</a:t>
          </a:r>
          <a:endParaRPr lang="it-IT" dirty="0"/>
        </a:p>
      </dgm:t>
    </dgm:pt>
    <dgm:pt modelId="{ED3597F5-F21F-496B-A436-FB2357A17A9E}" type="parTrans" cxnId="{07A459AF-EF09-433A-8C60-17F38366BB28}">
      <dgm:prSet/>
      <dgm:spPr/>
      <dgm:t>
        <a:bodyPr/>
        <a:lstStyle/>
        <a:p>
          <a:endParaRPr lang="it-IT"/>
        </a:p>
      </dgm:t>
    </dgm:pt>
    <dgm:pt modelId="{9DF78E47-B100-4966-8DFF-DDAA0100EB7A}" type="sibTrans" cxnId="{07A459AF-EF09-433A-8C60-17F38366BB28}">
      <dgm:prSet/>
      <dgm:spPr/>
      <dgm:t>
        <a:bodyPr/>
        <a:lstStyle/>
        <a:p>
          <a:endParaRPr lang="it-IT"/>
        </a:p>
      </dgm:t>
    </dgm:pt>
    <dgm:pt modelId="{EB1209FE-7F27-4E14-8C2E-22F3DF986852}" type="pres">
      <dgm:prSet presAssocID="{02F169A3-994F-4CA4-96E5-97452CF9A7F1}" presName="Name0" presStyleCnt="0">
        <dgm:presLayoutVars>
          <dgm:dir/>
          <dgm:resizeHandles val="exact"/>
        </dgm:presLayoutVars>
      </dgm:prSet>
      <dgm:spPr/>
    </dgm:pt>
    <dgm:pt modelId="{7175A4EC-3B24-40FB-93A3-B207D4B401A3}" type="pres">
      <dgm:prSet presAssocID="{446301A8-ED7F-4E78-8077-275912139C05}" presName="parTxOnly" presStyleLbl="node1" presStyleIdx="0" presStyleCnt="5">
        <dgm:presLayoutVars>
          <dgm:bulletEnabled val="1"/>
        </dgm:presLayoutVars>
      </dgm:prSet>
      <dgm:spPr/>
    </dgm:pt>
    <dgm:pt modelId="{BE1558F8-005E-49AD-9F2B-772B57176E06}" type="pres">
      <dgm:prSet presAssocID="{31404B3A-79A4-4C59-93F4-2E44556D3CDB}" presName="parSpace" presStyleCnt="0"/>
      <dgm:spPr/>
    </dgm:pt>
    <dgm:pt modelId="{A2C63A07-CD9F-40A7-8330-BCAEA232B8DA}" type="pres">
      <dgm:prSet presAssocID="{3D789325-8366-4553-A4C0-C02A9CF0F1AA}" presName="parTxOnly" presStyleLbl="node1" presStyleIdx="1" presStyleCnt="5">
        <dgm:presLayoutVars>
          <dgm:bulletEnabled val="1"/>
        </dgm:presLayoutVars>
      </dgm:prSet>
      <dgm:spPr/>
    </dgm:pt>
    <dgm:pt modelId="{F100EED1-637D-473A-8321-A273282E1E6A}" type="pres">
      <dgm:prSet presAssocID="{B8F9E771-0AC1-420C-990F-B648B068A717}" presName="parSpace" presStyleCnt="0"/>
      <dgm:spPr/>
    </dgm:pt>
    <dgm:pt modelId="{F404437D-A1B4-4AD2-A610-9F1A17DFC22C}" type="pres">
      <dgm:prSet presAssocID="{92EEEDD4-85AB-4E4B-B1E4-52EB1C86AF54}" presName="parTxOnly" presStyleLbl="node1" presStyleIdx="2" presStyleCnt="5">
        <dgm:presLayoutVars>
          <dgm:bulletEnabled val="1"/>
        </dgm:presLayoutVars>
      </dgm:prSet>
      <dgm:spPr/>
    </dgm:pt>
    <dgm:pt modelId="{A39C6B59-85B3-45A7-999A-07F1069B953B}" type="pres">
      <dgm:prSet presAssocID="{54D050C3-3533-4E2A-B36D-D3BA51B65B6A}" presName="parSpace" presStyleCnt="0"/>
      <dgm:spPr/>
    </dgm:pt>
    <dgm:pt modelId="{FB49EF4F-DBAA-45C9-8294-1B438078060D}" type="pres">
      <dgm:prSet presAssocID="{8D454871-913E-4B9F-A973-DB5CB8BD8BEA}" presName="parTxOnly" presStyleLbl="node1" presStyleIdx="3" presStyleCnt="5">
        <dgm:presLayoutVars>
          <dgm:bulletEnabled val="1"/>
        </dgm:presLayoutVars>
      </dgm:prSet>
      <dgm:spPr/>
    </dgm:pt>
    <dgm:pt modelId="{2E11CDE2-58EB-4E3F-A022-1BE6BA2360BE}" type="pres">
      <dgm:prSet presAssocID="{1210CE54-9F84-413C-B25E-DEFF7308D27D}" presName="parSpace" presStyleCnt="0"/>
      <dgm:spPr/>
    </dgm:pt>
    <dgm:pt modelId="{27470EFD-CEEB-44EC-A75A-B13AC67F5115}" type="pres">
      <dgm:prSet presAssocID="{75DEAC54-37E1-4C9D-9BCA-3A7439FC30FE}" presName="parTxOnly" presStyleLbl="node1" presStyleIdx="4" presStyleCnt="5">
        <dgm:presLayoutVars>
          <dgm:bulletEnabled val="1"/>
        </dgm:presLayoutVars>
      </dgm:prSet>
      <dgm:spPr/>
    </dgm:pt>
  </dgm:ptLst>
  <dgm:cxnLst>
    <dgm:cxn modelId="{8682260E-DB89-4747-A073-85CE617C8CC2}" type="presOf" srcId="{92EEEDD4-85AB-4E4B-B1E4-52EB1C86AF54}" destId="{F404437D-A1B4-4AD2-A610-9F1A17DFC22C}" srcOrd="0" destOrd="0" presId="urn:microsoft.com/office/officeart/2005/8/layout/hChevron3"/>
    <dgm:cxn modelId="{CFF69217-1D87-4A8C-919E-3827F1BF4C30}" srcId="{02F169A3-994F-4CA4-96E5-97452CF9A7F1}" destId="{92EEEDD4-85AB-4E4B-B1E4-52EB1C86AF54}" srcOrd="2" destOrd="0" parTransId="{22649B0E-CDA2-4BF7-A2EC-F864A77A7139}" sibTransId="{54D050C3-3533-4E2A-B36D-D3BA51B65B6A}"/>
    <dgm:cxn modelId="{67F6ED2C-7E87-4EF2-9A53-D8AA2A102D53}" type="presOf" srcId="{75DEAC54-37E1-4C9D-9BCA-3A7439FC30FE}" destId="{27470EFD-CEEB-44EC-A75A-B13AC67F5115}" srcOrd="0" destOrd="0" presId="urn:microsoft.com/office/officeart/2005/8/layout/hChevron3"/>
    <dgm:cxn modelId="{2EF46230-FB31-4EDB-B6CE-3D5FEAB5AEF6}" srcId="{02F169A3-994F-4CA4-96E5-97452CF9A7F1}" destId="{8D454871-913E-4B9F-A973-DB5CB8BD8BEA}" srcOrd="3" destOrd="0" parTransId="{EA714446-FA7F-43CA-9D18-6A9B5EE89135}" sibTransId="{1210CE54-9F84-413C-B25E-DEFF7308D27D}"/>
    <dgm:cxn modelId="{30245C3F-0CE2-400C-A20B-1661F19FC34B}" srcId="{02F169A3-994F-4CA4-96E5-97452CF9A7F1}" destId="{3D789325-8366-4553-A4C0-C02A9CF0F1AA}" srcOrd="1" destOrd="0" parTransId="{05B1D693-45F4-4853-9B9E-D00278225319}" sibTransId="{B8F9E771-0AC1-420C-990F-B648B068A717}"/>
    <dgm:cxn modelId="{F9F9BA7C-BE7E-47E6-A025-24B8E409C2F9}" type="presOf" srcId="{3D789325-8366-4553-A4C0-C02A9CF0F1AA}" destId="{A2C63A07-CD9F-40A7-8330-BCAEA232B8DA}" srcOrd="0" destOrd="0" presId="urn:microsoft.com/office/officeart/2005/8/layout/hChevron3"/>
    <dgm:cxn modelId="{CDDE76A6-F36B-4998-8331-16E5B5CFED98}" type="presOf" srcId="{8D454871-913E-4B9F-A973-DB5CB8BD8BEA}" destId="{FB49EF4F-DBAA-45C9-8294-1B438078060D}" srcOrd="0" destOrd="0" presId="urn:microsoft.com/office/officeart/2005/8/layout/hChevron3"/>
    <dgm:cxn modelId="{B3672BAD-7231-44A7-AD98-7BD4D2E8CA1E}" srcId="{02F169A3-994F-4CA4-96E5-97452CF9A7F1}" destId="{446301A8-ED7F-4E78-8077-275912139C05}" srcOrd="0" destOrd="0" parTransId="{9F85059D-EED4-44C3-8FF7-D0A45D4F5C03}" sibTransId="{31404B3A-79A4-4C59-93F4-2E44556D3CDB}"/>
    <dgm:cxn modelId="{07A459AF-EF09-433A-8C60-17F38366BB28}" srcId="{02F169A3-994F-4CA4-96E5-97452CF9A7F1}" destId="{75DEAC54-37E1-4C9D-9BCA-3A7439FC30FE}" srcOrd="4" destOrd="0" parTransId="{ED3597F5-F21F-496B-A436-FB2357A17A9E}" sibTransId="{9DF78E47-B100-4966-8DFF-DDAA0100EB7A}"/>
    <dgm:cxn modelId="{15E2F7EB-4B92-40EB-A186-64B9F8DF6AA1}" type="presOf" srcId="{02F169A3-994F-4CA4-96E5-97452CF9A7F1}" destId="{EB1209FE-7F27-4E14-8C2E-22F3DF986852}" srcOrd="0" destOrd="0" presId="urn:microsoft.com/office/officeart/2005/8/layout/hChevron3"/>
    <dgm:cxn modelId="{0E167BEE-88C2-4149-95EF-A0AFBCC56BB4}" type="presOf" srcId="{446301A8-ED7F-4E78-8077-275912139C05}" destId="{7175A4EC-3B24-40FB-93A3-B207D4B401A3}" srcOrd="0" destOrd="0" presId="urn:microsoft.com/office/officeart/2005/8/layout/hChevron3"/>
    <dgm:cxn modelId="{1775AD88-0672-4666-BAB0-E951615AAFBC}" type="presParOf" srcId="{EB1209FE-7F27-4E14-8C2E-22F3DF986852}" destId="{7175A4EC-3B24-40FB-93A3-B207D4B401A3}" srcOrd="0" destOrd="0" presId="urn:microsoft.com/office/officeart/2005/8/layout/hChevron3"/>
    <dgm:cxn modelId="{565F419F-3D93-403E-B847-A0D17D31C918}" type="presParOf" srcId="{EB1209FE-7F27-4E14-8C2E-22F3DF986852}" destId="{BE1558F8-005E-49AD-9F2B-772B57176E06}" srcOrd="1" destOrd="0" presId="urn:microsoft.com/office/officeart/2005/8/layout/hChevron3"/>
    <dgm:cxn modelId="{BE2F8260-8CED-4E22-AC6C-F1B2B4A005BC}" type="presParOf" srcId="{EB1209FE-7F27-4E14-8C2E-22F3DF986852}" destId="{A2C63A07-CD9F-40A7-8330-BCAEA232B8DA}" srcOrd="2" destOrd="0" presId="urn:microsoft.com/office/officeart/2005/8/layout/hChevron3"/>
    <dgm:cxn modelId="{7FB16AB6-5F2D-4C06-A9F4-BAE52AFEE4DE}" type="presParOf" srcId="{EB1209FE-7F27-4E14-8C2E-22F3DF986852}" destId="{F100EED1-637D-473A-8321-A273282E1E6A}" srcOrd="3" destOrd="0" presId="urn:microsoft.com/office/officeart/2005/8/layout/hChevron3"/>
    <dgm:cxn modelId="{8AC7CE78-4E67-4D41-9ACC-9ADE6D319351}" type="presParOf" srcId="{EB1209FE-7F27-4E14-8C2E-22F3DF986852}" destId="{F404437D-A1B4-4AD2-A610-9F1A17DFC22C}" srcOrd="4" destOrd="0" presId="urn:microsoft.com/office/officeart/2005/8/layout/hChevron3"/>
    <dgm:cxn modelId="{6739001B-0F8E-4775-AF37-50D9A959E686}" type="presParOf" srcId="{EB1209FE-7F27-4E14-8C2E-22F3DF986852}" destId="{A39C6B59-85B3-45A7-999A-07F1069B953B}" srcOrd="5" destOrd="0" presId="urn:microsoft.com/office/officeart/2005/8/layout/hChevron3"/>
    <dgm:cxn modelId="{A6C5B08E-5F00-4CE5-B37F-B9E7F7E32CE8}" type="presParOf" srcId="{EB1209FE-7F27-4E14-8C2E-22F3DF986852}" destId="{FB49EF4F-DBAA-45C9-8294-1B438078060D}" srcOrd="6" destOrd="0" presId="urn:microsoft.com/office/officeart/2005/8/layout/hChevron3"/>
    <dgm:cxn modelId="{0958B462-FC46-4266-B523-242CDF72A43D}" type="presParOf" srcId="{EB1209FE-7F27-4E14-8C2E-22F3DF986852}" destId="{2E11CDE2-58EB-4E3F-A022-1BE6BA2360BE}" srcOrd="7" destOrd="0" presId="urn:microsoft.com/office/officeart/2005/8/layout/hChevron3"/>
    <dgm:cxn modelId="{8FD37583-3919-426E-A55C-068581EAB09D}" type="presParOf" srcId="{EB1209FE-7F27-4E14-8C2E-22F3DF986852}" destId="{27470EFD-CEEB-44EC-A75A-B13AC67F5115}"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2F169A3-994F-4CA4-96E5-97452CF9A7F1}" type="doc">
      <dgm:prSet loTypeId="urn:microsoft.com/office/officeart/2005/8/layout/hChevron3" loCatId="process" qsTypeId="urn:microsoft.com/office/officeart/2005/8/quickstyle/simple1" qsCatId="simple" csTypeId="urn:microsoft.com/office/officeart/2005/8/colors/accent1_2" csCatId="accent1" phldr="1"/>
      <dgm:spPr/>
    </dgm:pt>
    <dgm:pt modelId="{446301A8-ED7F-4E78-8077-275912139C05}">
      <dgm:prSet phldrT="[Testo]"/>
      <dgm:spPr/>
      <dgm:t>
        <a:bodyPr/>
        <a:lstStyle/>
        <a:p>
          <a:r>
            <a:rPr lang="it-IT" dirty="0">
              <a:latin typeface="Roboto" panose="02000000000000000000" pitchFamily="2" charset="0"/>
              <a:ea typeface="Roboto" panose="02000000000000000000" pitchFamily="2" charset="0"/>
            </a:rPr>
            <a:t>Intro</a:t>
          </a:r>
        </a:p>
      </dgm:t>
    </dgm:pt>
    <dgm:pt modelId="{9F85059D-EED4-44C3-8FF7-D0A45D4F5C03}" type="parTrans" cxnId="{B3672BAD-7231-44A7-AD98-7BD4D2E8CA1E}">
      <dgm:prSet/>
      <dgm:spPr/>
      <dgm:t>
        <a:bodyPr/>
        <a:lstStyle/>
        <a:p>
          <a:endParaRPr lang="it-IT"/>
        </a:p>
      </dgm:t>
    </dgm:pt>
    <dgm:pt modelId="{31404B3A-79A4-4C59-93F4-2E44556D3CDB}" type="sibTrans" cxnId="{B3672BAD-7231-44A7-AD98-7BD4D2E8CA1E}">
      <dgm:prSet/>
      <dgm:spPr/>
      <dgm:t>
        <a:bodyPr/>
        <a:lstStyle/>
        <a:p>
          <a:endParaRPr lang="it-IT"/>
        </a:p>
      </dgm:t>
    </dgm:pt>
    <dgm:pt modelId="{3D789325-8366-4553-A4C0-C02A9CF0F1AA}">
      <dgm:prSet phldrT="[Testo]"/>
      <dgm:spPr/>
      <dgm:t>
        <a:bodyPr/>
        <a:lstStyle/>
        <a:p>
          <a:r>
            <a:rPr lang="it-IT" dirty="0" err="1"/>
            <a:t>Methodo</a:t>
          </a:r>
          <a:r>
            <a:rPr lang="it-IT" dirty="0"/>
            <a:t>.</a:t>
          </a:r>
        </a:p>
      </dgm:t>
    </dgm:pt>
    <dgm:pt modelId="{05B1D693-45F4-4853-9B9E-D00278225319}" type="parTrans" cxnId="{30245C3F-0CE2-400C-A20B-1661F19FC34B}">
      <dgm:prSet/>
      <dgm:spPr/>
      <dgm:t>
        <a:bodyPr/>
        <a:lstStyle/>
        <a:p>
          <a:endParaRPr lang="it-IT"/>
        </a:p>
      </dgm:t>
    </dgm:pt>
    <dgm:pt modelId="{B8F9E771-0AC1-420C-990F-B648B068A717}" type="sibTrans" cxnId="{30245C3F-0CE2-400C-A20B-1661F19FC34B}">
      <dgm:prSet/>
      <dgm:spPr/>
      <dgm:t>
        <a:bodyPr/>
        <a:lstStyle/>
        <a:p>
          <a:endParaRPr lang="it-IT"/>
        </a:p>
      </dgm:t>
    </dgm:pt>
    <dgm:pt modelId="{92EEEDD4-85AB-4E4B-B1E4-52EB1C86AF54}">
      <dgm:prSet phldrT="[Testo]"/>
      <dgm:spPr/>
      <dgm:t>
        <a:bodyPr/>
        <a:lstStyle/>
        <a:p>
          <a:r>
            <a:rPr lang="it-IT" dirty="0" err="1"/>
            <a:t>Résultats</a:t>
          </a:r>
          <a:endParaRPr lang="it-IT" dirty="0"/>
        </a:p>
      </dgm:t>
    </dgm:pt>
    <dgm:pt modelId="{22649B0E-CDA2-4BF7-A2EC-F864A77A7139}" type="parTrans" cxnId="{CFF69217-1D87-4A8C-919E-3827F1BF4C30}">
      <dgm:prSet/>
      <dgm:spPr/>
      <dgm:t>
        <a:bodyPr/>
        <a:lstStyle/>
        <a:p>
          <a:endParaRPr lang="it-IT"/>
        </a:p>
      </dgm:t>
    </dgm:pt>
    <dgm:pt modelId="{54D050C3-3533-4E2A-B36D-D3BA51B65B6A}" type="sibTrans" cxnId="{CFF69217-1D87-4A8C-919E-3827F1BF4C30}">
      <dgm:prSet/>
      <dgm:spPr/>
      <dgm:t>
        <a:bodyPr/>
        <a:lstStyle/>
        <a:p>
          <a:endParaRPr lang="it-IT"/>
        </a:p>
      </dgm:t>
    </dgm:pt>
    <dgm:pt modelId="{8D454871-913E-4B9F-A973-DB5CB8BD8BEA}">
      <dgm:prSet phldrT="[Testo]"/>
      <dgm:spPr/>
      <dgm:t>
        <a:bodyPr/>
        <a:lstStyle/>
        <a:p>
          <a:r>
            <a:rPr lang="it-IT" dirty="0" err="1"/>
            <a:t>Discussion</a:t>
          </a:r>
          <a:endParaRPr lang="it-IT" dirty="0"/>
        </a:p>
      </dgm:t>
    </dgm:pt>
    <dgm:pt modelId="{EA714446-FA7F-43CA-9D18-6A9B5EE89135}" type="parTrans" cxnId="{2EF46230-FB31-4EDB-B6CE-3D5FEAB5AEF6}">
      <dgm:prSet/>
      <dgm:spPr/>
      <dgm:t>
        <a:bodyPr/>
        <a:lstStyle/>
        <a:p>
          <a:endParaRPr lang="it-IT"/>
        </a:p>
      </dgm:t>
    </dgm:pt>
    <dgm:pt modelId="{1210CE54-9F84-413C-B25E-DEFF7308D27D}" type="sibTrans" cxnId="{2EF46230-FB31-4EDB-B6CE-3D5FEAB5AEF6}">
      <dgm:prSet/>
      <dgm:spPr/>
      <dgm:t>
        <a:bodyPr/>
        <a:lstStyle/>
        <a:p>
          <a:endParaRPr lang="it-IT"/>
        </a:p>
      </dgm:t>
    </dgm:pt>
    <dgm:pt modelId="{75DEAC54-37E1-4C9D-9BCA-3A7439FC30FE}">
      <dgm:prSet phldrT="[Testo]"/>
      <dgm:spPr>
        <a:solidFill>
          <a:schemeClr val="accent1">
            <a:lumMod val="50000"/>
          </a:schemeClr>
        </a:solidFill>
      </dgm:spPr>
      <dgm:t>
        <a:bodyPr/>
        <a:lstStyle/>
        <a:p>
          <a:r>
            <a:rPr lang="it-IT" dirty="0" err="1"/>
            <a:t>Conclusion</a:t>
          </a:r>
          <a:endParaRPr lang="it-IT" dirty="0"/>
        </a:p>
      </dgm:t>
    </dgm:pt>
    <dgm:pt modelId="{ED3597F5-F21F-496B-A436-FB2357A17A9E}" type="parTrans" cxnId="{07A459AF-EF09-433A-8C60-17F38366BB28}">
      <dgm:prSet/>
      <dgm:spPr/>
      <dgm:t>
        <a:bodyPr/>
        <a:lstStyle/>
        <a:p>
          <a:endParaRPr lang="it-IT"/>
        </a:p>
      </dgm:t>
    </dgm:pt>
    <dgm:pt modelId="{9DF78E47-B100-4966-8DFF-DDAA0100EB7A}" type="sibTrans" cxnId="{07A459AF-EF09-433A-8C60-17F38366BB28}">
      <dgm:prSet/>
      <dgm:spPr/>
      <dgm:t>
        <a:bodyPr/>
        <a:lstStyle/>
        <a:p>
          <a:endParaRPr lang="it-IT"/>
        </a:p>
      </dgm:t>
    </dgm:pt>
    <dgm:pt modelId="{EB1209FE-7F27-4E14-8C2E-22F3DF986852}" type="pres">
      <dgm:prSet presAssocID="{02F169A3-994F-4CA4-96E5-97452CF9A7F1}" presName="Name0" presStyleCnt="0">
        <dgm:presLayoutVars>
          <dgm:dir/>
          <dgm:resizeHandles val="exact"/>
        </dgm:presLayoutVars>
      </dgm:prSet>
      <dgm:spPr/>
    </dgm:pt>
    <dgm:pt modelId="{7175A4EC-3B24-40FB-93A3-B207D4B401A3}" type="pres">
      <dgm:prSet presAssocID="{446301A8-ED7F-4E78-8077-275912139C05}" presName="parTxOnly" presStyleLbl="node1" presStyleIdx="0" presStyleCnt="5">
        <dgm:presLayoutVars>
          <dgm:bulletEnabled val="1"/>
        </dgm:presLayoutVars>
      </dgm:prSet>
      <dgm:spPr/>
    </dgm:pt>
    <dgm:pt modelId="{BE1558F8-005E-49AD-9F2B-772B57176E06}" type="pres">
      <dgm:prSet presAssocID="{31404B3A-79A4-4C59-93F4-2E44556D3CDB}" presName="parSpace" presStyleCnt="0"/>
      <dgm:spPr/>
    </dgm:pt>
    <dgm:pt modelId="{A2C63A07-CD9F-40A7-8330-BCAEA232B8DA}" type="pres">
      <dgm:prSet presAssocID="{3D789325-8366-4553-A4C0-C02A9CF0F1AA}" presName="parTxOnly" presStyleLbl="node1" presStyleIdx="1" presStyleCnt="5">
        <dgm:presLayoutVars>
          <dgm:bulletEnabled val="1"/>
        </dgm:presLayoutVars>
      </dgm:prSet>
      <dgm:spPr/>
    </dgm:pt>
    <dgm:pt modelId="{F100EED1-637D-473A-8321-A273282E1E6A}" type="pres">
      <dgm:prSet presAssocID="{B8F9E771-0AC1-420C-990F-B648B068A717}" presName="parSpace" presStyleCnt="0"/>
      <dgm:spPr/>
    </dgm:pt>
    <dgm:pt modelId="{F404437D-A1B4-4AD2-A610-9F1A17DFC22C}" type="pres">
      <dgm:prSet presAssocID="{92EEEDD4-85AB-4E4B-B1E4-52EB1C86AF54}" presName="parTxOnly" presStyleLbl="node1" presStyleIdx="2" presStyleCnt="5">
        <dgm:presLayoutVars>
          <dgm:bulletEnabled val="1"/>
        </dgm:presLayoutVars>
      </dgm:prSet>
      <dgm:spPr/>
    </dgm:pt>
    <dgm:pt modelId="{A39C6B59-85B3-45A7-999A-07F1069B953B}" type="pres">
      <dgm:prSet presAssocID="{54D050C3-3533-4E2A-B36D-D3BA51B65B6A}" presName="parSpace" presStyleCnt="0"/>
      <dgm:spPr/>
    </dgm:pt>
    <dgm:pt modelId="{FB49EF4F-DBAA-45C9-8294-1B438078060D}" type="pres">
      <dgm:prSet presAssocID="{8D454871-913E-4B9F-A973-DB5CB8BD8BEA}" presName="parTxOnly" presStyleLbl="node1" presStyleIdx="3" presStyleCnt="5">
        <dgm:presLayoutVars>
          <dgm:bulletEnabled val="1"/>
        </dgm:presLayoutVars>
      </dgm:prSet>
      <dgm:spPr/>
    </dgm:pt>
    <dgm:pt modelId="{2E11CDE2-58EB-4E3F-A022-1BE6BA2360BE}" type="pres">
      <dgm:prSet presAssocID="{1210CE54-9F84-413C-B25E-DEFF7308D27D}" presName="parSpace" presStyleCnt="0"/>
      <dgm:spPr/>
    </dgm:pt>
    <dgm:pt modelId="{27470EFD-CEEB-44EC-A75A-B13AC67F5115}" type="pres">
      <dgm:prSet presAssocID="{75DEAC54-37E1-4C9D-9BCA-3A7439FC30FE}" presName="parTxOnly" presStyleLbl="node1" presStyleIdx="4" presStyleCnt="5">
        <dgm:presLayoutVars>
          <dgm:bulletEnabled val="1"/>
        </dgm:presLayoutVars>
      </dgm:prSet>
      <dgm:spPr/>
    </dgm:pt>
  </dgm:ptLst>
  <dgm:cxnLst>
    <dgm:cxn modelId="{8682260E-DB89-4747-A073-85CE617C8CC2}" type="presOf" srcId="{92EEEDD4-85AB-4E4B-B1E4-52EB1C86AF54}" destId="{F404437D-A1B4-4AD2-A610-9F1A17DFC22C}" srcOrd="0" destOrd="0" presId="urn:microsoft.com/office/officeart/2005/8/layout/hChevron3"/>
    <dgm:cxn modelId="{CFF69217-1D87-4A8C-919E-3827F1BF4C30}" srcId="{02F169A3-994F-4CA4-96E5-97452CF9A7F1}" destId="{92EEEDD4-85AB-4E4B-B1E4-52EB1C86AF54}" srcOrd="2" destOrd="0" parTransId="{22649B0E-CDA2-4BF7-A2EC-F864A77A7139}" sibTransId="{54D050C3-3533-4E2A-B36D-D3BA51B65B6A}"/>
    <dgm:cxn modelId="{67F6ED2C-7E87-4EF2-9A53-D8AA2A102D53}" type="presOf" srcId="{75DEAC54-37E1-4C9D-9BCA-3A7439FC30FE}" destId="{27470EFD-CEEB-44EC-A75A-B13AC67F5115}" srcOrd="0" destOrd="0" presId="urn:microsoft.com/office/officeart/2005/8/layout/hChevron3"/>
    <dgm:cxn modelId="{2EF46230-FB31-4EDB-B6CE-3D5FEAB5AEF6}" srcId="{02F169A3-994F-4CA4-96E5-97452CF9A7F1}" destId="{8D454871-913E-4B9F-A973-DB5CB8BD8BEA}" srcOrd="3" destOrd="0" parTransId="{EA714446-FA7F-43CA-9D18-6A9B5EE89135}" sibTransId="{1210CE54-9F84-413C-B25E-DEFF7308D27D}"/>
    <dgm:cxn modelId="{30245C3F-0CE2-400C-A20B-1661F19FC34B}" srcId="{02F169A3-994F-4CA4-96E5-97452CF9A7F1}" destId="{3D789325-8366-4553-A4C0-C02A9CF0F1AA}" srcOrd="1" destOrd="0" parTransId="{05B1D693-45F4-4853-9B9E-D00278225319}" sibTransId="{B8F9E771-0AC1-420C-990F-B648B068A717}"/>
    <dgm:cxn modelId="{F9F9BA7C-BE7E-47E6-A025-24B8E409C2F9}" type="presOf" srcId="{3D789325-8366-4553-A4C0-C02A9CF0F1AA}" destId="{A2C63A07-CD9F-40A7-8330-BCAEA232B8DA}" srcOrd="0" destOrd="0" presId="urn:microsoft.com/office/officeart/2005/8/layout/hChevron3"/>
    <dgm:cxn modelId="{CDDE76A6-F36B-4998-8331-16E5B5CFED98}" type="presOf" srcId="{8D454871-913E-4B9F-A973-DB5CB8BD8BEA}" destId="{FB49EF4F-DBAA-45C9-8294-1B438078060D}" srcOrd="0" destOrd="0" presId="urn:microsoft.com/office/officeart/2005/8/layout/hChevron3"/>
    <dgm:cxn modelId="{B3672BAD-7231-44A7-AD98-7BD4D2E8CA1E}" srcId="{02F169A3-994F-4CA4-96E5-97452CF9A7F1}" destId="{446301A8-ED7F-4E78-8077-275912139C05}" srcOrd="0" destOrd="0" parTransId="{9F85059D-EED4-44C3-8FF7-D0A45D4F5C03}" sibTransId="{31404B3A-79A4-4C59-93F4-2E44556D3CDB}"/>
    <dgm:cxn modelId="{07A459AF-EF09-433A-8C60-17F38366BB28}" srcId="{02F169A3-994F-4CA4-96E5-97452CF9A7F1}" destId="{75DEAC54-37E1-4C9D-9BCA-3A7439FC30FE}" srcOrd="4" destOrd="0" parTransId="{ED3597F5-F21F-496B-A436-FB2357A17A9E}" sibTransId="{9DF78E47-B100-4966-8DFF-DDAA0100EB7A}"/>
    <dgm:cxn modelId="{15E2F7EB-4B92-40EB-A186-64B9F8DF6AA1}" type="presOf" srcId="{02F169A3-994F-4CA4-96E5-97452CF9A7F1}" destId="{EB1209FE-7F27-4E14-8C2E-22F3DF986852}" srcOrd="0" destOrd="0" presId="urn:microsoft.com/office/officeart/2005/8/layout/hChevron3"/>
    <dgm:cxn modelId="{0E167BEE-88C2-4149-95EF-A0AFBCC56BB4}" type="presOf" srcId="{446301A8-ED7F-4E78-8077-275912139C05}" destId="{7175A4EC-3B24-40FB-93A3-B207D4B401A3}" srcOrd="0" destOrd="0" presId="urn:microsoft.com/office/officeart/2005/8/layout/hChevron3"/>
    <dgm:cxn modelId="{1775AD88-0672-4666-BAB0-E951615AAFBC}" type="presParOf" srcId="{EB1209FE-7F27-4E14-8C2E-22F3DF986852}" destId="{7175A4EC-3B24-40FB-93A3-B207D4B401A3}" srcOrd="0" destOrd="0" presId="urn:microsoft.com/office/officeart/2005/8/layout/hChevron3"/>
    <dgm:cxn modelId="{565F419F-3D93-403E-B847-A0D17D31C918}" type="presParOf" srcId="{EB1209FE-7F27-4E14-8C2E-22F3DF986852}" destId="{BE1558F8-005E-49AD-9F2B-772B57176E06}" srcOrd="1" destOrd="0" presId="urn:microsoft.com/office/officeart/2005/8/layout/hChevron3"/>
    <dgm:cxn modelId="{BE2F8260-8CED-4E22-AC6C-F1B2B4A005BC}" type="presParOf" srcId="{EB1209FE-7F27-4E14-8C2E-22F3DF986852}" destId="{A2C63A07-CD9F-40A7-8330-BCAEA232B8DA}" srcOrd="2" destOrd="0" presId="urn:microsoft.com/office/officeart/2005/8/layout/hChevron3"/>
    <dgm:cxn modelId="{7FB16AB6-5F2D-4C06-A9F4-BAE52AFEE4DE}" type="presParOf" srcId="{EB1209FE-7F27-4E14-8C2E-22F3DF986852}" destId="{F100EED1-637D-473A-8321-A273282E1E6A}" srcOrd="3" destOrd="0" presId="urn:microsoft.com/office/officeart/2005/8/layout/hChevron3"/>
    <dgm:cxn modelId="{8AC7CE78-4E67-4D41-9ACC-9ADE6D319351}" type="presParOf" srcId="{EB1209FE-7F27-4E14-8C2E-22F3DF986852}" destId="{F404437D-A1B4-4AD2-A610-9F1A17DFC22C}" srcOrd="4" destOrd="0" presId="urn:microsoft.com/office/officeart/2005/8/layout/hChevron3"/>
    <dgm:cxn modelId="{6739001B-0F8E-4775-AF37-50D9A959E686}" type="presParOf" srcId="{EB1209FE-7F27-4E14-8C2E-22F3DF986852}" destId="{A39C6B59-85B3-45A7-999A-07F1069B953B}" srcOrd="5" destOrd="0" presId="urn:microsoft.com/office/officeart/2005/8/layout/hChevron3"/>
    <dgm:cxn modelId="{A6C5B08E-5F00-4CE5-B37F-B9E7F7E32CE8}" type="presParOf" srcId="{EB1209FE-7F27-4E14-8C2E-22F3DF986852}" destId="{FB49EF4F-DBAA-45C9-8294-1B438078060D}" srcOrd="6" destOrd="0" presId="urn:microsoft.com/office/officeart/2005/8/layout/hChevron3"/>
    <dgm:cxn modelId="{0958B462-FC46-4266-B523-242CDF72A43D}" type="presParOf" srcId="{EB1209FE-7F27-4E14-8C2E-22F3DF986852}" destId="{2E11CDE2-58EB-4E3F-A022-1BE6BA2360BE}" srcOrd="7" destOrd="0" presId="urn:microsoft.com/office/officeart/2005/8/layout/hChevron3"/>
    <dgm:cxn modelId="{8FD37583-3919-426E-A55C-068581EAB09D}" type="presParOf" srcId="{EB1209FE-7F27-4E14-8C2E-22F3DF986852}" destId="{27470EFD-CEEB-44EC-A75A-B13AC67F5115}"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5A4EC-3B24-40FB-93A3-B207D4B401A3}">
      <dsp:nvSpPr>
        <dsp:cNvPr id="0" name=""/>
        <dsp:cNvSpPr/>
      </dsp:nvSpPr>
      <dsp:spPr>
        <a:xfrm>
          <a:off x="1488" y="0"/>
          <a:ext cx="2902148" cy="544355"/>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b="0" kern="1200" dirty="0">
              <a:latin typeface="Roboto" panose="02000000000000000000" pitchFamily="2" charset="0"/>
              <a:ea typeface="Roboto" panose="02000000000000000000" pitchFamily="2" charset="0"/>
            </a:rPr>
            <a:t>Intro</a:t>
          </a:r>
        </a:p>
      </dsp:txBody>
      <dsp:txXfrm>
        <a:off x="1488" y="0"/>
        <a:ext cx="2766059" cy="544355"/>
      </dsp:txXfrm>
    </dsp:sp>
    <dsp:sp modelId="{A2C63A07-CD9F-40A7-8330-BCAEA232B8DA}">
      <dsp:nvSpPr>
        <dsp:cNvPr id="0" name=""/>
        <dsp:cNvSpPr/>
      </dsp:nvSpPr>
      <dsp:spPr>
        <a:xfrm>
          <a:off x="2323207"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latin typeface="Roboto" panose="02000000000000000000" pitchFamily="2" charset="0"/>
              <a:ea typeface="Roboto" panose="02000000000000000000" pitchFamily="2" charset="0"/>
            </a:rPr>
            <a:t>Methodo</a:t>
          </a:r>
          <a:r>
            <a:rPr lang="it-IT" sz="2800" kern="1200" dirty="0">
              <a:latin typeface="Roboto" panose="02000000000000000000" pitchFamily="2" charset="0"/>
              <a:ea typeface="Roboto" panose="02000000000000000000" pitchFamily="2" charset="0"/>
            </a:rPr>
            <a:t>.</a:t>
          </a:r>
        </a:p>
      </dsp:txBody>
      <dsp:txXfrm>
        <a:off x="2595385" y="0"/>
        <a:ext cx="2357793" cy="544355"/>
      </dsp:txXfrm>
    </dsp:sp>
    <dsp:sp modelId="{F404437D-A1B4-4AD2-A610-9F1A17DFC22C}">
      <dsp:nvSpPr>
        <dsp:cNvPr id="0" name=""/>
        <dsp:cNvSpPr/>
      </dsp:nvSpPr>
      <dsp:spPr>
        <a:xfrm>
          <a:off x="4644925"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latin typeface="Roboto" panose="02000000000000000000" pitchFamily="2" charset="0"/>
              <a:ea typeface="Roboto" panose="02000000000000000000" pitchFamily="2" charset="0"/>
            </a:rPr>
            <a:t>Résultats</a:t>
          </a:r>
          <a:endParaRPr lang="it-IT" sz="2800" kern="1200" dirty="0">
            <a:latin typeface="Roboto" panose="02000000000000000000" pitchFamily="2" charset="0"/>
            <a:ea typeface="Roboto" panose="02000000000000000000" pitchFamily="2" charset="0"/>
          </a:endParaRPr>
        </a:p>
      </dsp:txBody>
      <dsp:txXfrm>
        <a:off x="4917103" y="0"/>
        <a:ext cx="2357793" cy="544355"/>
      </dsp:txXfrm>
    </dsp:sp>
    <dsp:sp modelId="{FB49EF4F-DBAA-45C9-8294-1B438078060D}">
      <dsp:nvSpPr>
        <dsp:cNvPr id="0" name=""/>
        <dsp:cNvSpPr/>
      </dsp:nvSpPr>
      <dsp:spPr>
        <a:xfrm>
          <a:off x="6966644"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latin typeface="Roboto" panose="02000000000000000000" pitchFamily="2" charset="0"/>
              <a:ea typeface="Roboto" panose="02000000000000000000" pitchFamily="2" charset="0"/>
            </a:rPr>
            <a:t>Discussion</a:t>
          </a:r>
          <a:endParaRPr lang="it-IT" sz="2800" kern="1200" dirty="0">
            <a:latin typeface="Roboto" panose="02000000000000000000" pitchFamily="2" charset="0"/>
            <a:ea typeface="Roboto" panose="02000000000000000000" pitchFamily="2" charset="0"/>
          </a:endParaRPr>
        </a:p>
      </dsp:txBody>
      <dsp:txXfrm>
        <a:off x="7238822" y="0"/>
        <a:ext cx="2357793" cy="544355"/>
      </dsp:txXfrm>
    </dsp:sp>
    <dsp:sp modelId="{27470EFD-CEEB-44EC-A75A-B13AC67F5115}">
      <dsp:nvSpPr>
        <dsp:cNvPr id="0" name=""/>
        <dsp:cNvSpPr/>
      </dsp:nvSpPr>
      <dsp:spPr>
        <a:xfrm>
          <a:off x="9288363"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latin typeface="Roboto" panose="02000000000000000000" pitchFamily="2" charset="0"/>
              <a:ea typeface="Roboto" panose="02000000000000000000" pitchFamily="2" charset="0"/>
            </a:rPr>
            <a:t>Conclusion</a:t>
          </a:r>
          <a:endParaRPr lang="it-IT" sz="2800" kern="1200" dirty="0">
            <a:latin typeface="Roboto" panose="02000000000000000000" pitchFamily="2" charset="0"/>
            <a:ea typeface="Roboto" panose="02000000000000000000" pitchFamily="2" charset="0"/>
          </a:endParaRPr>
        </a:p>
      </dsp:txBody>
      <dsp:txXfrm>
        <a:off x="9560541" y="0"/>
        <a:ext cx="2357793" cy="5443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5A4EC-3B24-40FB-93A3-B207D4B401A3}">
      <dsp:nvSpPr>
        <dsp:cNvPr id="0" name=""/>
        <dsp:cNvSpPr/>
      </dsp:nvSpPr>
      <dsp:spPr>
        <a:xfrm>
          <a:off x="1488" y="0"/>
          <a:ext cx="2902148" cy="544355"/>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b="0" kern="1200" dirty="0">
              <a:latin typeface="Roboto" panose="02000000000000000000" pitchFamily="2" charset="0"/>
              <a:ea typeface="Roboto" panose="02000000000000000000" pitchFamily="2" charset="0"/>
            </a:rPr>
            <a:t>Intro</a:t>
          </a:r>
        </a:p>
      </dsp:txBody>
      <dsp:txXfrm>
        <a:off x="1488" y="0"/>
        <a:ext cx="2766059" cy="544355"/>
      </dsp:txXfrm>
    </dsp:sp>
    <dsp:sp modelId="{A2C63A07-CD9F-40A7-8330-BCAEA232B8DA}">
      <dsp:nvSpPr>
        <dsp:cNvPr id="0" name=""/>
        <dsp:cNvSpPr/>
      </dsp:nvSpPr>
      <dsp:spPr>
        <a:xfrm>
          <a:off x="2323207"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latin typeface="Roboto" panose="02000000000000000000" pitchFamily="2" charset="0"/>
              <a:ea typeface="Roboto" panose="02000000000000000000" pitchFamily="2" charset="0"/>
            </a:rPr>
            <a:t>Methodo</a:t>
          </a:r>
          <a:r>
            <a:rPr lang="it-IT" sz="2800" kern="1200" dirty="0">
              <a:latin typeface="Roboto" panose="02000000000000000000" pitchFamily="2" charset="0"/>
              <a:ea typeface="Roboto" panose="02000000000000000000" pitchFamily="2" charset="0"/>
            </a:rPr>
            <a:t>.</a:t>
          </a:r>
        </a:p>
      </dsp:txBody>
      <dsp:txXfrm>
        <a:off x="2595385" y="0"/>
        <a:ext cx="2357793" cy="544355"/>
      </dsp:txXfrm>
    </dsp:sp>
    <dsp:sp modelId="{F404437D-A1B4-4AD2-A610-9F1A17DFC22C}">
      <dsp:nvSpPr>
        <dsp:cNvPr id="0" name=""/>
        <dsp:cNvSpPr/>
      </dsp:nvSpPr>
      <dsp:spPr>
        <a:xfrm>
          <a:off x="4644925"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latin typeface="Roboto" panose="02000000000000000000" pitchFamily="2" charset="0"/>
              <a:ea typeface="Roboto" panose="02000000000000000000" pitchFamily="2" charset="0"/>
            </a:rPr>
            <a:t>Résultats</a:t>
          </a:r>
          <a:endParaRPr lang="it-IT" sz="2800" kern="1200" dirty="0">
            <a:latin typeface="Roboto" panose="02000000000000000000" pitchFamily="2" charset="0"/>
            <a:ea typeface="Roboto" panose="02000000000000000000" pitchFamily="2" charset="0"/>
          </a:endParaRPr>
        </a:p>
      </dsp:txBody>
      <dsp:txXfrm>
        <a:off x="4917103" y="0"/>
        <a:ext cx="2357793" cy="544355"/>
      </dsp:txXfrm>
    </dsp:sp>
    <dsp:sp modelId="{FB49EF4F-DBAA-45C9-8294-1B438078060D}">
      <dsp:nvSpPr>
        <dsp:cNvPr id="0" name=""/>
        <dsp:cNvSpPr/>
      </dsp:nvSpPr>
      <dsp:spPr>
        <a:xfrm>
          <a:off x="6966644"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latin typeface="Roboto" panose="02000000000000000000" pitchFamily="2" charset="0"/>
              <a:ea typeface="Roboto" panose="02000000000000000000" pitchFamily="2" charset="0"/>
            </a:rPr>
            <a:t>Discussion</a:t>
          </a:r>
          <a:endParaRPr lang="it-IT" sz="2800" kern="1200" dirty="0">
            <a:latin typeface="Roboto" panose="02000000000000000000" pitchFamily="2" charset="0"/>
            <a:ea typeface="Roboto" panose="02000000000000000000" pitchFamily="2" charset="0"/>
          </a:endParaRPr>
        </a:p>
      </dsp:txBody>
      <dsp:txXfrm>
        <a:off x="7238822" y="0"/>
        <a:ext cx="2357793" cy="544355"/>
      </dsp:txXfrm>
    </dsp:sp>
    <dsp:sp modelId="{27470EFD-CEEB-44EC-A75A-B13AC67F5115}">
      <dsp:nvSpPr>
        <dsp:cNvPr id="0" name=""/>
        <dsp:cNvSpPr/>
      </dsp:nvSpPr>
      <dsp:spPr>
        <a:xfrm>
          <a:off x="9288363"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latin typeface="Roboto" panose="02000000000000000000" pitchFamily="2" charset="0"/>
              <a:ea typeface="Roboto" panose="02000000000000000000" pitchFamily="2" charset="0"/>
            </a:rPr>
            <a:t>Conclusion</a:t>
          </a:r>
          <a:endParaRPr lang="it-IT" sz="2800" kern="1200" dirty="0">
            <a:latin typeface="Roboto" panose="02000000000000000000" pitchFamily="2" charset="0"/>
            <a:ea typeface="Roboto" panose="02000000000000000000" pitchFamily="2" charset="0"/>
          </a:endParaRPr>
        </a:p>
      </dsp:txBody>
      <dsp:txXfrm>
        <a:off x="9560541" y="0"/>
        <a:ext cx="2357793" cy="5443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5A4EC-3B24-40FB-93A3-B207D4B401A3}">
      <dsp:nvSpPr>
        <dsp:cNvPr id="0" name=""/>
        <dsp:cNvSpPr/>
      </dsp:nvSpPr>
      <dsp:spPr>
        <a:xfrm>
          <a:off x="1488" y="0"/>
          <a:ext cx="2902148" cy="544355"/>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a:latin typeface="Roboto" panose="02000000000000000000" pitchFamily="2" charset="0"/>
              <a:ea typeface="Roboto" panose="02000000000000000000" pitchFamily="2" charset="0"/>
            </a:rPr>
            <a:t>Intro</a:t>
          </a:r>
        </a:p>
      </dsp:txBody>
      <dsp:txXfrm>
        <a:off x="1488" y="0"/>
        <a:ext cx="2766059" cy="544355"/>
      </dsp:txXfrm>
    </dsp:sp>
    <dsp:sp modelId="{A2C63A07-CD9F-40A7-8330-BCAEA232B8DA}">
      <dsp:nvSpPr>
        <dsp:cNvPr id="0" name=""/>
        <dsp:cNvSpPr/>
      </dsp:nvSpPr>
      <dsp:spPr>
        <a:xfrm>
          <a:off x="2323207" y="0"/>
          <a:ext cx="2902148" cy="544355"/>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Methodo</a:t>
          </a:r>
          <a:r>
            <a:rPr lang="it-IT" sz="2800" kern="1200" dirty="0"/>
            <a:t>.</a:t>
          </a:r>
        </a:p>
      </dsp:txBody>
      <dsp:txXfrm>
        <a:off x="2595385" y="0"/>
        <a:ext cx="2357793" cy="544355"/>
      </dsp:txXfrm>
    </dsp:sp>
    <dsp:sp modelId="{F404437D-A1B4-4AD2-A610-9F1A17DFC22C}">
      <dsp:nvSpPr>
        <dsp:cNvPr id="0" name=""/>
        <dsp:cNvSpPr/>
      </dsp:nvSpPr>
      <dsp:spPr>
        <a:xfrm>
          <a:off x="4644925"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Résultats</a:t>
          </a:r>
          <a:endParaRPr lang="it-IT" sz="2800" kern="1200" dirty="0"/>
        </a:p>
      </dsp:txBody>
      <dsp:txXfrm>
        <a:off x="4917103" y="0"/>
        <a:ext cx="2357793" cy="544355"/>
      </dsp:txXfrm>
    </dsp:sp>
    <dsp:sp modelId="{FB49EF4F-DBAA-45C9-8294-1B438078060D}">
      <dsp:nvSpPr>
        <dsp:cNvPr id="0" name=""/>
        <dsp:cNvSpPr/>
      </dsp:nvSpPr>
      <dsp:spPr>
        <a:xfrm>
          <a:off x="6966644"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Discussion</a:t>
          </a:r>
          <a:endParaRPr lang="it-IT" sz="2800" kern="1200" dirty="0"/>
        </a:p>
      </dsp:txBody>
      <dsp:txXfrm>
        <a:off x="7238822" y="0"/>
        <a:ext cx="2357793" cy="544355"/>
      </dsp:txXfrm>
    </dsp:sp>
    <dsp:sp modelId="{27470EFD-CEEB-44EC-A75A-B13AC67F5115}">
      <dsp:nvSpPr>
        <dsp:cNvPr id="0" name=""/>
        <dsp:cNvSpPr/>
      </dsp:nvSpPr>
      <dsp:spPr>
        <a:xfrm>
          <a:off x="9288363"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Conclusion</a:t>
          </a:r>
          <a:endParaRPr lang="it-IT" sz="2800" kern="1200" dirty="0"/>
        </a:p>
      </dsp:txBody>
      <dsp:txXfrm>
        <a:off x="9560541" y="0"/>
        <a:ext cx="2357793" cy="5443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5A4EC-3B24-40FB-93A3-B207D4B401A3}">
      <dsp:nvSpPr>
        <dsp:cNvPr id="0" name=""/>
        <dsp:cNvSpPr/>
      </dsp:nvSpPr>
      <dsp:spPr>
        <a:xfrm>
          <a:off x="1488" y="0"/>
          <a:ext cx="2902148" cy="54435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a:latin typeface="Roboto" panose="02000000000000000000" pitchFamily="2" charset="0"/>
              <a:ea typeface="Roboto" panose="02000000000000000000" pitchFamily="2" charset="0"/>
            </a:rPr>
            <a:t>Intro</a:t>
          </a:r>
        </a:p>
      </dsp:txBody>
      <dsp:txXfrm>
        <a:off x="1488" y="0"/>
        <a:ext cx="2766059" cy="544355"/>
      </dsp:txXfrm>
    </dsp:sp>
    <dsp:sp modelId="{A2C63A07-CD9F-40A7-8330-BCAEA232B8DA}">
      <dsp:nvSpPr>
        <dsp:cNvPr id="0" name=""/>
        <dsp:cNvSpPr/>
      </dsp:nvSpPr>
      <dsp:spPr>
        <a:xfrm>
          <a:off x="2323207" y="0"/>
          <a:ext cx="2902148" cy="544355"/>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Methodo</a:t>
          </a:r>
          <a:r>
            <a:rPr lang="it-IT" sz="2800" kern="1200" dirty="0"/>
            <a:t>.</a:t>
          </a:r>
        </a:p>
      </dsp:txBody>
      <dsp:txXfrm>
        <a:off x="2595385" y="0"/>
        <a:ext cx="2357793" cy="544355"/>
      </dsp:txXfrm>
    </dsp:sp>
    <dsp:sp modelId="{F404437D-A1B4-4AD2-A610-9F1A17DFC22C}">
      <dsp:nvSpPr>
        <dsp:cNvPr id="0" name=""/>
        <dsp:cNvSpPr/>
      </dsp:nvSpPr>
      <dsp:spPr>
        <a:xfrm>
          <a:off x="4644925"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Résultats</a:t>
          </a:r>
          <a:endParaRPr lang="it-IT" sz="2800" kern="1200" dirty="0"/>
        </a:p>
      </dsp:txBody>
      <dsp:txXfrm>
        <a:off x="4917103" y="0"/>
        <a:ext cx="2357793" cy="544355"/>
      </dsp:txXfrm>
    </dsp:sp>
    <dsp:sp modelId="{FB49EF4F-DBAA-45C9-8294-1B438078060D}">
      <dsp:nvSpPr>
        <dsp:cNvPr id="0" name=""/>
        <dsp:cNvSpPr/>
      </dsp:nvSpPr>
      <dsp:spPr>
        <a:xfrm>
          <a:off x="6966644"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Discussion</a:t>
          </a:r>
          <a:endParaRPr lang="it-IT" sz="2800" kern="1200" dirty="0"/>
        </a:p>
      </dsp:txBody>
      <dsp:txXfrm>
        <a:off x="7238822" y="0"/>
        <a:ext cx="2357793" cy="544355"/>
      </dsp:txXfrm>
    </dsp:sp>
    <dsp:sp modelId="{27470EFD-CEEB-44EC-A75A-B13AC67F5115}">
      <dsp:nvSpPr>
        <dsp:cNvPr id="0" name=""/>
        <dsp:cNvSpPr/>
      </dsp:nvSpPr>
      <dsp:spPr>
        <a:xfrm>
          <a:off x="9288363"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Conclusion</a:t>
          </a:r>
          <a:endParaRPr lang="it-IT" sz="2800" kern="1200" dirty="0"/>
        </a:p>
      </dsp:txBody>
      <dsp:txXfrm>
        <a:off x="9560541" y="0"/>
        <a:ext cx="2357793" cy="5443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5A4EC-3B24-40FB-93A3-B207D4B401A3}">
      <dsp:nvSpPr>
        <dsp:cNvPr id="0" name=""/>
        <dsp:cNvSpPr/>
      </dsp:nvSpPr>
      <dsp:spPr>
        <a:xfrm>
          <a:off x="1488" y="0"/>
          <a:ext cx="2902148" cy="54435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a:latin typeface="Roboto" panose="02000000000000000000" pitchFamily="2" charset="0"/>
              <a:ea typeface="Roboto" panose="02000000000000000000" pitchFamily="2" charset="0"/>
            </a:rPr>
            <a:t>Intro</a:t>
          </a:r>
        </a:p>
      </dsp:txBody>
      <dsp:txXfrm>
        <a:off x="1488" y="0"/>
        <a:ext cx="2766059" cy="544355"/>
      </dsp:txXfrm>
    </dsp:sp>
    <dsp:sp modelId="{A2C63A07-CD9F-40A7-8330-BCAEA232B8DA}">
      <dsp:nvSpPr>
        <dsp:cNvPr id="0" name=""/>
        <dsp:cNvSpPr/>
      </dsp:nvSpPr>
      <dsp:spPr>
        <a:xfrm>
          <a:off x="2323207" y="0"/>
          <a:ext cx="2902148" cy="544355"/>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Methodo</a:t>
          </a:r>
          <a:r>
            <a:rPr lang="it-IT" sz="2800" kern="1200" dirty="0"/>
            <a:t>.</a:t>
          </a:r>
        </a:p>
      </dsp:txBody>
      <dsp:txXfrm>
        <a:off x="2595385" y="0"/>
        <a:ext cx="2357793" cy="544355"/>
      </dsp:txXfrm>
    </dsp:sp>
    <dsp:sp modelId="{F404437D-A1B4-4AD2-A610-9F1A17DFC22C}">
      <dsp:nvSpPr>
        <dsp:cNvPr id="0" name=""/>
        <dsp:cNvSpPr/>
      </dsp:nvSpPr>
      <dsp:spPr>
        <a:xfrm>
          <a:off x="4644925"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Résultats</a:t>
          </a:r>
          <a:endParaRPr lang="it-IT" sz="2800" kern="1200" dirty="0"/>
        </a:p>
      </dsp:txBody>
      <dsp:txXfrm>
        <a:off x="4917103" y="0"/>
        <a:ext cx="2357793" cy="544355"/>
      </dsp:txXfrm>
    </dsp:sp>
    <dsp:sp modelId="{FB49EF4F-DBAA-45C9-8294-1B438078060D}">
      <dsp:nvSpPr>
        <dsp:cNvPr id="0" name=""/>
        <dsp:cNvSpPr/>
      </dsp:nvSpPr>
      <dsp:spPr>
        <a:xfrm>
          <a:off x="6966644"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Discussion</a:t>
          </a:r>
          <a:endParaRPr lang="it-IT" sz="2800" kern="1200" dirty="0"/>
        </a:p>
      </dsp:txBody>
      <dsp:txXfrm>
        <a:off x="7238822" y="0"/>
        <a:ext cx="2357793" cy="544355"/>
      </dsp:txXfrm>
    </dsp:sp>
    <dsp:sp modelId="{27470EFD-CEEB-44EC-A75A-B13AC67F5115}">
      <dsp:nvSpPr>
        <dsp:cNvPr id="0" name=""/>
        <dsp:cNvSpPr/>
      </dsp:nvSpPr>
      <dsp:spPr>
        <a:xfrm>
          <a:off x="9288363"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Conclusion</a:t>
          </a:r>
          <a:endParaRPr lang="it-IT" sz="2800" kern="1200" dirty="0"/>
        </a:p>
      </dsp:txBody>
      <dsp:txXfrm>
        <a:off x="9560541" y="0"/>
        <a:ext cx="2357793" cy="54435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5A4EC-3B24-40FB-93A3-B207D4B401A3}">
      <dsp:nvSpPr>
        <dsp:cNvPr id="0" name=""/>
        <dsp:cNvSpPr/>
      </dsp:nvSpPr>
      <dsp:spPr>
        <a:xfrm>
          <a:off x="1488" y="0"/>
          <a:ext cx="2902148" cy="54435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a:latin typeface="Roboto" panose="02000000000000000000" pitchFamily="2" charset="0"/>
              <a:ea typeface="Roboto" panose="02000000000000000000" pitchFamily="2" charset="0"/>
            </a:rPr>
            <a:t>Intro</a:t>
          </a:r>
        </a:p>
      </dsp:txBody>
      <dsp:txXfrm>
        <a:off x="1488" y="0"/>
        <a:ext cx="2766059" cy="544355"/>
      </dsp:txXfrm>
    </dsp:sp>
    <dsp:sp modelId="{A2C63A07-CD9F-40A7-8330-BCAEA232B8DA}">
      <dsp:nvSpPr>
        <dsp:cNvPr id="0" name=""/>
        <dsp:cNvSpPr/>
      </dsp:nvSpPr>
      <dsp:spPr>
        <a:xfrm>
          <a:off x="2323207" y="0"/>
          <a:ext cx="2902148" cy="544355"/>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latin typeface="Roboto" panose="02000000000000000000" pitchFamily="2" charset="0"/>
              <a:ea typeface="Roboto" panose="02000000000000000000" pitchFamily="2" charset="0"/>
            </a:rPr>
            <a:t>Methodo</a:t>
          </a:r>
          <a:r>
            <a:rPr lang="it-IT" sz="2800" kern="1200" dirty="0">
              <a:latin typeface="Roboto" panose="02000000000000000000" pitchFamily="2" charset="0"/>
              <a:ea typeface="Roboto" panose="02000000000000000000" pitchFamily="2" charset="0"/>
            </a:rPr>
            <a:t>.</a:t>
          </a:r>
        </a:p>
      </dsp:txBody>
      <dsp:txXfrm>
        <a:off x="2595385" y="0"/>
        <a:ext cx="2357793" cy="544355"/>
      </dsp:txXfrm>
    </dsp:sp>
    <dsp:sp modelId="{F404437D-A1B4-4AD2-A610-9F1A17DFC22C}">
      <dsp:nvSpPr>
        <dsp:cNvPr id="0" name=""/>
        <dsp:cNvSpPr/>
      </dsp:nvSpPr>
      <dsp:spPr>
        <a:xfrm>
          <a:off x="4644925"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latin typeface="Roboto" panose="02000000000000000000" pitchFamily="2" charset="0"/>
              <a:ea typeface="Roboto" panose="02000000000000000000" pitchFamily="2" charset="0"/>
            </a:rPr>
            <a:t>Résultats</a:t>
          </a:r>
          <a:endParaRPr lang="it-IT" sz="2800" kern="1200" dirty="0">
            <a:latin typeface="Roboto" panose="02000000000000000000" pitchFamily="2" charset="0"/>
            <a:ea typeface="Roboto" panose="02000000000000000000" pitchFamily="2" charset="0"/>
          </a:endParaRPr>
        </a:p>
      </dsp:txBody>
      <dsp:txXfrm>
        <a:off x="4917103" y="0"/>
        <a:ext cx="2357793" cy="544355"/>
      </dsp:txXfrm>
    </dsp:sp>
    <dsp:sp modelId="{FB49EF4F-DBAA-45C9-8294-1B438078060D}">
      <dsp:nvSpPr>
        <dsp:cNvPr id="0" name=""/>
        <dsp:cNvSpPr/>
      </dsp:nvSpPr>
      <dsp:spPr>
        <a:xfrm>
          <a:off x="6966644"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latin typeface="Roboto" panose="02000000000000000000" pitchFamily="2" charset="0"/>
              <a:ea typeface="Roboto" panose="02000000000000000000" pitchFamily="2" charset="0"/>
            </a:rPr>
            <a:t>Discussion</a:t>
          </a:r>
          <a:endParaRPr lang="it-IT" sz="2800" kern="1200" dirty="0">
            <a:latin typeface="Roboto" panose="02000000000000000000" pitchFamily="2" charset="0"/>
            <a:ea typeface="Roboto" panose="02000000000000000000" pitchFamily="2" charset="0"/>
          </a:endParaRPr>
        </a:p>
      </dsp:txBody>
      <dsp:txXfrm>
        <a:off x="7238822" y="0"/>
        <a:ext cx="2357793" cy="544355"/>
      </dsp:txXfrm>
    </dsp:sp>
    <dsp:sp modelId="{27470EFD-CEEB-44EC-A75A-B13AC67F5115}">
      <dsp:nvSpPr>
        <dsp:cNvPr id="0" name=""/>
        <dsp:cNvSpPr/>
      </dsp:nvSpPr>
      <dsp:spPr>
        <a:xfrm>
          <a:off x="9288363"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latin typeface="Roboto" panose="02000000000000000000" pitchFamily="2" charset="0"/>
              <a:ea typeface="Roboto" panose="02000000000000000000" pitchFamily="2" charset="0"/>
            </a:rPr>
            <a:t>Conclusion</a:t>
          </a:r>
          <a:endParaRPr lang="it-IT" sz="2800" kern="1200" dirty="0">
            <a:latin typeface="Roboto" panose="02000000000000000000" pitchFamily="2" charset="0"/>
            <a:ea typeface="Roboto" panose="02000000000000000000" pitchFamily="2" charset="0"/>
          </a:endParaRPr>
        </a:p>
      </dsp:txBody>
      <dsp:txXfrm>
        <a:off x="9560541" y="0"/>
        <a:ext cx="2357793" cy="54435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5A4EC-3B24-40FB-93A3-B207D4B401A3}">
      <dsp:nvSpPr>
        <dsp:cNvPr id="0" name=""/>
        <dsp:cNvSpPr/>
      </dsp:nvSpPr>
      <dsp:spPr>
        <a:xfrm>
          <a:off x="1488" y="0"/>
          <a:ext cx="2902148" cy="54435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a:latin typeface="Roboto" panose="02000000000000000000" pitchFamily="2" charset="0"/>
              <a:ea typeface="Roboto" panose="02000000000000000000" pitchFamily="2" charset="0"/>
            </a:rPr>
            <a:t>Intro</a:t>
          </a:r>
        </a:p>
      </dsp:txBody>
      <dsp:txXfrm>
        <a:off x="1488" y="0"/>
        <a:ext cx="2766059" cy="544355"/>
      </dsp:txXfrm>
    </dsp:sp>
    <dsp:sp modelId="{A2C63A07-CD9F-40A7-8330-BCAEA232B8DA}">
      <dsp:nvSpPr>
        <dsp:cNvPr id="0" name=""/>
        <dsp:cNvSpPr/>
      </dsp:nvSpPr>
      <dsp:spPr>
        <a:xfrm>
          <a:off x="2323207"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Methodo</a:t>
          </a:r>
          <a:r>
            <a:rPr lang="it-IT" sz="2800" kern="1200" dirty="0"/>
            <a:t>.</a:t>
          </a:r>
        </a:p>
      </dsp:txBody>
      <dsp:txXfrm>
        <a:off x="2595385" y="0"/>
        <a:ext cx="2357793" cy="544355"/>
      </dsp:txXfrm>
    </dsp:sp>
    <dsp:sp modelId="{F404437D-A1B4-4AD2-A610-9F1A17DFC22C}">
      <dsp:nvSpPr>
        <dsp:cNvPr id="0" name=""/>
        <dsp:cNvSpPr/>
      </dsp:nvSpPr>
      <dsp:spPr>
        <a:xfrm>
          <a:off x="4644925" y="0"/>
          <a:ext cx="2902148" cy="544355"/>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Résultats</a:t>
          </a:r>
          <a:endParaRPr lang="it-IT" sz="2800" kern="1200" dirty="0"/>
        </a:p>
      </dsp:txBody>
      <dsp:txXfrm>
        <a:off x="4917103" y="0"/>
        <a:ext cx="2357793" cy="544355"/>
      </dsp:txXfrm>
    </dsp:sp>
    <dsp:sp modelId="{FB49EF4F-DBAA-45C9-8294-1B438078060D}">
      <dsp:nvSpPr>
        <dsp:cNvPr id="0" name=""/>
        <dsp:cNvSpPr/>
      </dsp:nvSpPr>
      <dsp:spPr>
        <a:xfrm>
          <a:off x="6966644"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Discussion</a:t>
          </a:r>
          <a:endParaRPr lang="it-IT" sz="2800" kern="1200" dirty="0"/>
        </a:p>
      </dsp:txBody>
      <dsp:txXfrm>
        <a:off x="7238822" y="0"/>
        <a:ext cx="2357793" cy="544355"/>
      </dsp:txXfrm>
    </dsp:sp>
    <dsp:sp modelId="{27470EFD-CEEB-44EC-A75A-B13AC67F5115}">
      <dsp:nvSpPr>
        <dsp:cNvPr id="0" name=""/>
        <dsp:cNvSpPr/>
      </dsp:nvSpPr>
      <dsp:spPr>
        <a:xfrm>
          <a:off x="9288363"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Conclusion</a:t>
          </a:r>
          <a:endParaRPr lang="it-IT" sz="2800" kern="1200" dirty="0"/>
        </a:p>
      </dsp:txBody>
      <dsp:txXfrm>
        <a:off x="9560541" y="0"/>
        <a:ext cx="2357793" cy="54435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5A4EC-3B24-40FB-93A3-B207D4B401A3}">
      <dsp:nvSpPr>
        <dsp:cNvPr id="0" name=""/>
        <dsp:cNvSpPr/>
      </dsp:nvSpPr>
      <dsp:spPr>
        <a:xfrm>
          <a:off x="1488" y="0"/>
          <a:ext cx="2902148" cy="54435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a:latin typeface="Roboto" panose="02000000000000000000" pitchFamily="2" charset="0"/>
              <a:ea typeface="Roboto" panose="02000000000000000000" pitchFamily="2" charset="0"/>
            </a:rPr>
            <a:t>Intro</a:t>
          </a:r>
        </a:p>
      </dsp:txBody>
      <dsp:txXfrm>
        <a:off x="1488" y="0"/>
        <a:ext cx="2766059" cy="544355"/>
      </dsp:txXfrm>
    </dsp:sp>
    <dsp:sp modelId="{A2C63A07-CD9F-40A7-8330-BCAEA232B8DA}">
      <dsp:nvSpPr>
        <dsp:cNvPr id="0" name=""/>
        <dsp:cNvSpPr/>
      </dsp:nvSpPr>
      <dsp:spPr>
        <a:xfrm>
          <a:off x="2323207"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Methodo</a:t>
          </a:r>
          <a:r>
            <a:rPr lang="it-IT" sz="2800" kern="1200" dirty="0"/>
            <a:t>.</a:t>
          </a:r>
        </a:p>
      </dsp:txBody>
      <dsp:txXfrm>
        <a:off x="2595385" y="0"/>
        <a:ext cx="2357793" cy="544355"/>
      </dsp:txXfrm>
    </dsp:sp>
    <dsp:sp modelId="{F404437D-A1B4-4AD2-A610-9F1A17DFC22C}">
      <dsp:nvSpPr>
        <dsp:cNvPr id="0" name=""/>
        <dsp:cNvSpPr/>
      </dsp:nvSpPr>
      <dsp:spPr>
        <a:xfrm>
          <a:off x="4644925"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Résultats</a:t>
          </a:r>
          <a:endParaRPr lang="it-IT" sz="2800" kern="1200" dirty="0"/>
        </a:p>
      </dsp:txBody>
      <dsp:txXfrm>
        <a:off x="4917103" y="0"/>
        <a:ext cx="2357793" cy="544355"/>
      </dsp:txXfrm>
    </dsp:sp>
    <dsp:sp modelId="{FB49EF4F-DBAA-45C9-8294-1B438078060D}">
      <dsp:nvSpPr>
        <dsp:cNvPr id="0" name=""/>
        <dsp:cNvSpPr/>
      </dsp:nvSpPr>
      <dsp:spPr>
        <a:xfrm>
          <a:off x="6966644" y="0"/>
          <a:ext cx="2902148" cy="544355"/>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Discussion</a:t>
          </a:r>
          <a:endParaRPr lang="it-IT" sz="2800" kern="1200" dirty="0"/>
        </a:p>
      </dsp:txBody>
      <dsp:txXfrm>
        <a:off x="7238822" y="0"/>
        <a:ext cx="2357793" cy="544355"/>
      </dsp:txXfrm>
    </dsp:sp>
    <dsp:sp modelId="{27470EFD-CEEB-44EC-A75A-B13AC67F5115}">
      <dsp:nvSpPr>
        <dsp:cNvPr id="0" name=""/>
        <dsp:cNvSpPr/>
      </dsp:nvSpPr>
      <dsp:spPr>
        <a:xfrm>
          <a:off x="9288363"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Conclusion</a:t>
          </a:r>
          <a:endParaRPr lang="it-IT" sz="2800" kern="1200" dirty="0"/>
        </a:p>
      </dsp:txBody>
      <dsp:txXfrm>
        <a:off x="9560541" y="0"/>
        <a:ext cx="2357793" cy="54435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5A4EC-3B24-40FB-93A3-B207D4B401A3}">
      <dsp:nvSpPr>
        <dsp:cNvPr id="0" name=""/>
        <dsp:cNvSpPr/>
      </dsp:nvSpPr>
      <dsp:spPr>
        <a:xfrm>
          <a:off x="1488" y="0"/>
          <a:ext cx="2902148" cy="54435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a:latin typeface="Roboto" panose="02000000000000000000" pitchFamily="2" charset="0"/>
              <a:ea typeface="Roboto" panose="02000000000000000000" pitchFamily="2" charset="0"/>
            </a:rPr>
            <a:t>Intro</a:t>
          </a:r>
        </a:p>
      </dsp:txBody>
      <dsp:txXfrm>
        <a:off x="1488" y="0"/>
        <a:ext cx="2766059" cy="544355"/>
      </dsp:txXfrm>
    </dsp:sp>
    <dsp:sp modelId="{A2C63A07-CD9F-40A7-8330-BCAEA232B8DA}">
      <dsp:nvSpPr>
        <dsp:cNvPr id="0" name=""/>
        <dsp:cNvSpPr/>
      </dsp:nvSpPr>
      <dsp:spPr>
        <a:xfrm>
          <a:off x="2323207"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Methodo</a:t>
          </a:r>
          <a:r>
            <a:rPr lang="it-IT" sz="2800" kern="1200" dirty="0"/>
            <a:t>.</a:t>
          </a:r>
        </a:p>
      </dsp:txBody>
      <dsp:txXfrm>
        <a:off x="2595385" y="0"/>
        <a:ext cx="2357793" cy="544355"/>
      </dsp:txXfrm>
    </dsp:sp>
    <dsp:sp modelId="{F404437D-A1B4-4AD2-A610-9F1A17DFC22C}">
      <dsp:nvSpPr>
        <dsp:cNvPr id="0" name=""/>
        <dsp:cNvSpPr/>
      </dsp:nvSpPr>
      <dsp:spPr>
        <a:xfrm>
          <a:off x="4644925"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Résultats</a:t>
          </a:r>
          <a:endParaRPr lang="it-IT" sz="2800" kern="1200" dirty="0"/>
        </a:p>
      </dsp:txBody>
      <dsp:txXfrm>
        <a:off x="4917103" y="0"/>
        <a:ext cx="2357793" cy="544355"/>
      </dsp:txXfrm>
    </dsp:sp>
    <dsp:sp modelId="{FB49EF4F-DBAA-45C9-8294-1B438078060D}">
      <dsp:nvSpPr>
        <dsp:cNvPr id="0" name=""/>
        <dsp:cNvSpPr/>
      </dsp:nvSpPr>
      <dsp:spPr>
        <a:xfrm>
          <a:off x="6966644"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Discussion</a:t>
          </a:r>
          <a:endParaRPr lang="it-IT" sz="2800" kern="1200" dirty="0"/>
        </a:p>
      </dsp:txBody>
      <dsp:txXfrm>
        <a:off x="7238822" y="0"/>
        <a:ext cx="2357793" cy="544355"/>
      </dsp:txXfrm>
    </dsp:sp>
    <dsp:sp modelId="{27470EFD-CEEB-44EC-A75A-B13AC67F5115}">
      <dsp:nvSpPr>
        <dsp:cNvPr id="0" name=""/>
        <dsp:cNvSpPr/>
      </dsp:nvSpPr>
      <dsp:spPr>
        <a:xfrm>
          <a:off x="9288363" y="0"/>
          <a:ext cx="2902148" cy="544355"/>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Conclusion</a:t>
          </a:r>
          <a:endParaRPr lang="it-IT" sz="2800" kern="1200" dirty="0"/>
        </a:p>
      </dsp:txBody>
      <dsp:txXfrm>
        <a:off x="9560541" y="0"/>
        <a:ext cx="2357793" cy="544355"/>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6F955-25EA-4F90-B99D-7BDF15AA1216}" type="datetimeFigureOut">
              <a:rPr lang="it-IT" smtClean="0"/>
              <a:t>25/09/2023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E1407F-8740-488D-B818-A4EDEFED28C5}" type="slidenum">
              <a:rPr lang="it-IT" smtClean="0"/>
              <a:t>‹N›</a:t>
            </a:fld>
            <a:endParaRPr lang="it-IT"/>
          </a:p>
        </p:txBody>
      </p:sp>
    </p:spTree>
    <p:extLst>
      <p:ext uri="{BB962C8B-B14F-4D97-AF65-F5344CB8AC3E}">
        <p14:creationId xmlns:p14="http://schemas.microsoft.com/office/powerpoint/2010/main" val="996400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Bonjour</a:t>
            </a:r>
            <a:r>
              <a:rPr lang="it-IT" dirty="0"/>
              <a:t> tout le monde, </a:t>
            </a:r>
            <a:r>
              <a:rPr lang="it-IT" dirty="0" err="1"/>
              <a:t>aujourd’hui</a:t>
            </a:r>
            <a:r>
              <a:rPr lang="it-IT" dirty="0"/>
              <a:t> je </a:t>
            </a:r>
            <a:r>
              <a:rPr lang="it-IT" dirty="0" err="1"/>
              <a:t>vais</a:t>
            </a:r>
            <a:r>
              <a:rPr lang="it-IT" dirty="0"/>
              <a:t> </a:t>
            </a:r>
            <a:r>
              <a:rPr lang="it-IT" dirty="0" err="1"/>
              <a:t>vous</a:t>
            </a:r>
            <a:r>
              <a:rPr lang="it-IT" dirty="0"/>
              <a:t> </a:t>
            </a:r>
            <a:r>
              <a:rPr lang="it-IT" dirty="0" err="1"/>
              <a:t>présenter</a:t>
            </a:r>
            <a:r>
              <a:rPr lang="it-IT" dirty="0"/>
              <a:t> </a:t>
            </a:r>
            <a:r>
              <a:rPr lang="it-IT" dirty="0" err="1"/>
              <a:t>mon</a:t>
            </a:r>
            <a:r>
              <a:rPr lang="it-IT" dirty="0"/>
              <a:t> </a:t>
            </a:r>
            <a:r>
              <a:rPr lang="it-IT" dirty="0" err="1"/>
              <a:t>travail</a:t>
            </a:r>
            <a:r>
              <a:rPr lang="it-IT" dirty="0"/>
              <a:t> pour le </a:t>
            </a:r>
            <a:r>
              <a:rPr lang="it-IT" dirty="0" err="1"/>
              <a:t>mémoire</a:t>
            </a:r>
            <a:r>
              <a:rPr lang="it-IT" dirty="0"/>
              <a:t> </a:t>
            </a:r>
            <a:r>
              <a:rPr lang="it-IT" dirty="0" err="1"/>
              <a:t>du</a:t>
            </a:r>
            <a:r>
              <a:rPr lang="it-IT" dirty="0"/>
              <a:t> DES en santé </a:t>
            </a:r>
            <a:r>
              <a:rPr lang="it-IT" dirty="0" err="1"/>
              <a:t>publique</a:t>
            </a:r>
            <a:r>
              <a:rPr lang="it-IT" dirty="0"/>
              <a:t>, </a:t>
            </a:r>
            <a:r>
              <a:rPr lang="it-IT" dirty="0" err="1"/>
              <a:t>titré</a:t>
            </a:r>
            <a:r>
              <a:rPr lang="it-IT" dirty="0"/>
              <a:t> «……………………..»</a:t>
            </a:r>
          </a:p>
        </p:txBody>
      </p:sp>
      <p:sp>
        <p:nvSpPr>
          <p:cNvPr id="4" name="Segnaposto numero diapositiva 3"/>
          <p:cNvSpPr>
            <a:spLocks noGrp="1"/>
          </p:cNvSpPr>
          <p:nvPr>
            <p:ph type="sldNum" sz="quarter" idx="5"/>
          </p:nvPr>
        </p:nvSpPr>
        <p:spPr/>
        <p:txBody>
          <a:bodyPr/>
          <a:lstStyle/>
          <a:p>
            <a:fld id="{CAE1407F-8740-488D-B818-A4EDEFED28C5}" type="slidenum">
              <a:rPr lang="it-IT" smtClean="0"/>
              <a:t>1</a:t>
            </a:fld>
            <a:endParaRPr lang="it-IT"/>
          </a:p>
        </p:txBody>
      </p:sp>
    </p:spTree>
    <p:extLst>
      <p:ext uri="{BB962C8B-B14F-4D97-AF65-F5344CB8AC3E}">
        <p14:creationId xmlns:p14="http://schemas.microsoft.com/office/powerpoint/2010/main" val="1082398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fr-FR" b="0" i="0" dirty="0">
                <a:solidFill>
                  <a:srgbClr val="CECAC3"/>
                </a:solidFill>
                <a:effectLst/>
                <a:latin typeface="Söhne"/>
              </a:rPr>
              <a:t>Je voudrais d’abord vous donner un peu de contexte pour rendre une idée du pourquoi les </a:t>
            </a:r>
            <a:r>
              <a:rPr lang="fr-FR" b="0" i="0" dirty="0" err="1">
                <a:solidFill>
                  <a:srgbClr val="CECAC3"/>
                </a:solidFill>
                <a:effectLst/>
                <a:latin typeface="Söhne"/>
              </a:rPr>
              <a:t>ISOs</a:t>
            </a:r>
            <a:r>
              <a:rPr lang="fr-FR" b="0" i="0" dirty="0">
                <a:solidFill>
                  <a:srgbClr val="CECAC3"/>
                </a:solidFill>
                <a:effectLst/>
                <a:latin typeface="Söhne"/>
              </a:rPr>
              <a:t> sont un sujet qui mérite attention</a:t>
            </a:r>
          </a:p>
          <a:p>
            <a:pPr algn="l"/>
            <a:endParaRPr lang="fr-FR" b="0" i="0" dirty="0">
              <a:solidFill>
                <a:srgbClr val="CECAC3"/>
              </a:solidFill>
              <a:effectLst/>
              <a:latin typeface="Söhne"/>
            </a:endParaRPr>
          </a:p>
          <a:p>
            <a:pPr algn="l"/>
            <a:r>
              <a:rPr lang="fr-FR" b="0" i="0" dirty="0">
                <a:solidFill>
                  <a:srgbClr val="CECAC3"/>
                </a:solidFill>
                <a:effectLst/>
                <a:latin typeface="Söhne"/>
              </a:rPr>
              <a:t>Les infections du site opératoire (ISO) sont les deuxièmes infections nosocomiales (acquises à l'hôpital) les plus fréquentes après les infections des voies urinaires.</a:t>
            </a:r>
          </a:p>
          <a:p>
            <a:pPr algn="l"/>
            <a:r>
              <a:rPr lang="fr-FR" b="0" i="0" dirty="0">
                <a:solidFill>
                  <a:srgbClr val="CECAC3"/>
                </a:solidFill>
                <a:effectLst/>
                <a:latin typeface="Söhne"/>
              </a:rPr>
              <a:t>Bien que le risque d'IAS soit généralement faible, les IAS sont fréquentes en raison du volume élevé d'interventions chirurgicales effectuées.</a:t>
            </a:r>
          </a:p>
          <a:p>
            <a:pPr algn="l"/>
            <a:endParaRPr lang="fr-FR" b="0" i="0" dirty="0">
              <a:solidFill>
                <a:srgbClr val="CECAC3"/>
              </a:solidFill>
              <a:effectLst/>
              <a:latin typeface="Söhne"/>
            </a:endParaRPr>
          </a:p>
          <a:p>
            <a:pPr algn="l"/>
            <a:r>
              <a:rPr lang="fr-FR" b="0" i="0" dirty="0">
                <a:solidFill>
                  <a:srgbClr val="CECAC3"/>
                </a:solidFill>
                <a:effectLst/>
                <a:latin typeface="Söhne"/>
              </a:rPr>
              <a:t>Les IAS surviennent chez 2 % à 5 % des patients subissant une chirurgie en hospitalisation (toutes chirurgies confondues), et les taux sont généralement plus élevés pour des procédures complexes comme la chirurgie de la colonne vertébrale, en cas de patients </a:t>
            </a:r>
            <a:r>
              <a:rPr lang="fr-FR" b="0" i="0" dirty="0" err="1">
                <a:solidFill>
                  <a:srgbClr val="CECAC3"/>
                </a:solidFill>
                <a:effectLst/>
                <a:latin typeface="Söhne"/>
              </a:rPr>
              <a:t>agés</a:t>
            </a:r>
            <a:r>
              <a:rPr lang="fr-FR" b="0" i="0" dirty="0">
                <a:solidFill>
                  <a:srgbClr val="CECAC3"/>
                </a:solidFill>
                <a:effectLst/>
                <a:latin typeface="Söhne"/>
              </a:rPr>
              <a:t> ou obèses</a:t>
            </a:r>
          </a:p>
          <a:p>
            <a:pPr algn="l"/>
            <a:endParaRPr lang="fr-FR" b="0" i="0" dirty="0">
              <a:solidFill>
                <a:srgbClr val="CECAC3"/>
              </a:solidFill>
              <a:effectLst/>
              <a:latin typeface="Söhne"/>
            </a:endParaRPr>
          </a:p>
          <a:p>
            <a:pPr algn="l"/>
            <a:r>
              <a:rPr lang="fr-FR" b="0" i="0" dirty="0">
                <a:solidFill>
                  <a:srgbClr val="CECAC3"/>
                </a:solidFill>
                <a:effectLst/>
                <a:latin typeface="Söhne"/>
              </a:rPr>
              <a:t>En cas d’ISO on s’attend à entre 7 à 11 jours d'hospitalisation supplémentaires, un cout plus élevé pour le système, un risque plus élevé de séquelles et de mortalité</a:t>
            </a:r>
          </a:p>
          <a:p>
            <a:pPr algn="l"/>
            <a:endParaRPr lang="fr-FR" b="0" i="0" dirty="0">
              <a:solidFill>
                <a:srgbClr val="CECAC3"/>
              </a:solidFill>
              <a:effectLst/>
              <a:latin typeface="Söhne"/>
            </a:endParaRPr>
          </a:p>
          <a:p>
            <a:pPr algn="l"/>
            <a:r>
              <a:rPr lang="fr-FR" b="0" i="0" dirty="0">
                <a:solidFill>
                  <a:srgbClr val="CECAC3"/>
                </a:solidFill>
                <a:effectLst/>
                <a:latin typeface="Söhne"/>
              </a:rPr>
              <a:t>Les patients chirurgicaux qui développent une ISO ont un risque de mortalité entre deux et onze fois plus élevé que les patients sans ISO ; </a:t>
            </a:r>
          </a:p>
          <a:p>
            <a:pPr algn="l"/>
            <a:r>
              <a:rPr lang="fr-FR" b="0" i="0" dirty="0">
                <a:solidFill>
                  <a:srgbClr val="CECAC3"/>
                </a:solidFill>
                <a:effectLst/>
                <a:latin typeface="Söhne"/>
              </a:rPr>
              <a:t>77 % des décès chez les patients avec ISO sont directement attribuables à l’ISO.</a:t>
            </a:r>
          </a:p>
          <a:p>
            <a:pPr algn="l"/>
            <a:endParaRPr lang="fr-FR" b="0" i="0" dirty="0">
              <a:solidFill>
                <a:srgbClr val="CECAC3"/>
              </a:solidFill>
              <a:effectLst/>
              <a:latin typeface="Söhne"/>
            </a:endParaRPr>
          </a:p>
        </p:txBody>
      </p:sp>
      <p:sp>
        <p:nvSpPr>
          <p:cNvPr id="4" name="Segnaposto numero diapositiva 3"/>
          <p:cNvSpPr>
            <a:spLocks noGrp="1"/>
          </p:cNvSpPr>
          <p:nvPr>
            <p:ph type="sldNum" sz="quarter" idx="5"/>
          </p:nvPr>
        </p:nvSpPr>
        <p:spPr/>
        <p:txBody>
          <a:bodyPr/>
          <a:lstStyle/>
          <a:p>
            <a:fld id="{CAE1407F-8740-488D-B818-A4EDEFED28C5}" type="slidenum">
              <a:rPr lang="it-IT" smtClean="0"/>
              <a:t>2</a:t>
            </a:fld>
            <a:endParaRPr lang="it-IT" dirty="0"/>
          </a:p>
        </p:txBody>
      </p:sp>
    </p:spTree>
    <p:extLst>
      <p:ext uri="{BB962C8B-B14F-4D97-AF65-F5344CB8AC3E}">
        <p14:creationId xmlns:p14="http://schemas.microsoft.com/office/powerpoint/2010/main" val="4054951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fr-FR" b="0" i="0" dirty="0">
                <a:solidFill>
                  <a:srgbClr val="CECAC3"/>
                </a:solidFill>
                <a:effectLst/>
                <a:latin typeface="Söhne"/>
              </a:rPr>
              <a:t>Il en résulte qu'il est important de suivre ces événements</a:t>
            </a:r>
          </a:p>
          <a:p>
            <a:pPr algn="l"/>
            <a:endParaRPr lang="fr-FR" b="0" i="0" dirty="0">
              <a:solidFill>
                <a:srgbClr val="CECAC3"/>
              </a:solidFill>
              <a:effectLst/>
              <a:latin typeface="Söhne"/>
            </a:endParaRPr>
          </a:p>
          <a:p>
            <a:pPr algn="l"/>
            <a:r>
              <a:rPr lang="fr-FR" b="0" i="0" dirty="0">
                <a:solidFill>
                  <a:srgbClr val="CECAC3"/>
                </a:solidFill>
                <a:effectLst/>
                <a:latin typeface="Söhne"/>
              </a:rPr>
              <a:t>Aujourd'hui, la surveillance des ISO dans les rachis est effectuée manuellement par un infirmier qui consacre un après-midi par semaine à cette tâche. </a:t>
            </a:r>
          </a:p>
          <a:p>
            <a:pPr algn="l"/>
            <a:endParaRPr lang="fr-FR" b="0" i="0" dirty="0">
              <a:solidFill>
                <a:srgbClr val="CECAC3"/>
              </a:solidFill>
              <a:effectLst/>
              <a:latin typeface="Söhne"/>
            </a:endParaRPr>
          </a:p>
          <a:p>
            <a:pPr algn="l"/>
            <a:r>
              <a:rPr lang="fr-FR" b="0" i="0" dirty="0">
                <a:solidFill>
                  <a:srgbClr val="CECAC3"/>
                </a:solidFill>
                <a:effectLst/>
                <a:latin typeface="Söhne"/>
              </a:rPr>
              <a:t>Il se rend dans les unités orthopédiques, interagit avec le personnel et garde une trace des patients qui ont eu une ISO. </a:t>
            </a:r>
          </a:p>
          <a:p>
            <a:pPr algn="l"/>
            <a:endParaRPr lang="fr-FR" b="0" i="0" dirty="0">
              <a:solidFill>
                <a:srgbClr val="CECAC3"/>
              </a:solidFill>
              <a:effectLst/>
              <a:latin typeface="Söhne"/>
            </a:endParaRPr>
          </a:p>
          <a:p>
            <a:pPr algn="l"/>
            <a:r>
              <a:rPr lang="fr-FR" b="0" i="0" dirty="0">
                <a:solidFill>
                  <a:srgbClr val="CECAC3"/>
                </a:solidFill>
                <a:effectLst/>
                <a:latin typeface="Söhne"/>
              </a:rPr>
              <a:t>Ce dépistage n'est pas efficace et en plus du temps que l'infirmier y consacre, on devrait également facturer le temps que les autres professionnels de la santé consacrent à l’</a:t>
            </a:r>
            <a:r>
              <a:rPr lang="fr-FR" b="0" i="0" dirty="0" err="1">
                <a:solidFill>
                  <a:srgbClr val="CECAC3"/>
                </a:solidFill>
                <a:effectLst/>
                <a:latin typeface="Söhne"/>
              </a:rPr>
              <a:t>infermier</a:t>
            </a:r>
            <a:r>
              <a:rPr lang="fr-FR" b="0" i="0" dirty="0">
                <a:solidFill>
                  <a:srgbClr val="CECAC3"/>
                </a:solidFill>
                <a:effectLst/>
                <a:latin typeface="Söhne"/>
              </a:rPr>
              <a:t> lui-même.</a:t>
            </a:r>
          </a:p>
          <a:p>
            <a:pPr algn="l"/>
            <a:endParaRPr lang="fr-FR" b="0" i="0" dirty="0">
              <a:solidFill>
                <a:srgbClr val="CECAC3"/>
              </a:solidFill>
              <a:effectLst/>
              <a:latin typeface="Söhne"/>
            </a:endParaRPr>
          </a:p>
          <a:p>
            <a:pPr algn="l"/>
            <a:r>
              <a:rPr lang="fr-FR" b="0" i="0" dirty="0" err="1">
                <a:solidFill>
                  <a:srgbClr val="CECAC3"/>
                </a:solidFill>
                <a:effectLst/>
                <a:latin typeface="Söhne"/>
              </a:rPr>
              <a:t>Inoltre</a:t>
            </a:r>
            <a:r>
              <a:rPr lang="fr-FR" b="0" i="0">
                <a:solidFill>
                  <a:srgbClr val="CECAC3"/>
                </a:solidFill>
                <a:effectLst/>
                <a:latin typeface="Söhne"/>
              </a:rPr>
              <a:t>, </a:t>
            </a:r>
            <a:endParaRPr lang="fr-FR" b="0" i="0" dirty="0">
              <a:solidFill>
                <a:srgbClr val="CECAC3"/>
              </a:solidFill>
              <a:effectLst/>
              <a:latin typeface="Söhne"/>
            </a:endParaRPr>
          </a:p>
        </p:txBody>
      </p:sp>
      <p:sp>
        <p:nvSpPr>
          <p:cNvPr id="4" name="Segnaposto numero diapositiva 3"/>
          <p:cNvSpPr>
            <a:spLocks noGrp="1"/>
          </p:cNvSpPr>
          <p:nvPr>
            <p:ph type="sldNum" sz="quarter" idx="5"/>
          </p:nvPr>
        </p:nvSpPr>
        <p:spPr/>
        <p:txBody>
          <a:bodyPr/>
          <a:lstStyle/>
          <a:p>
            <a:fld id="{CAE1407F-8740-488D-B818-A4EDEFED28C5}" type="slidenum">
              <a:rPr lang="it-IT" smtClean="0"/>
              <a:t>3</a:t>
            </a:fld>
            <a:endParaRPr lang="it-IT" dirty="0"/>
          </a:p>
        </p:txBody>
      </p:sp>
    </p:spTree>
    <p:extLst>
      <p:ext uri="{BB962C8B-B14F-4D97-AF65-F5344CB8AC3E}">
        <p14:creationId xmlns:p14="http://schemas.microsoft.com/office/powerpoint/2010/main" val="3005363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lnSpc>
                <a:spcPct val="150000"/>
              </a:lnSpc>
              <a:buFont typeface="Arial" panose="020B0604020202020204" pitchFamily="34" charset="0"/>
              <a:buNone/>
            </a:pPr>
            <a:r>
              <a:rPr lang="fr-FR" b="0" i="0" dirty="0">
                <a:effectLst/>
                <a:latin typeface="Roboto" panose="02000000000000000000" pitchFamily="2" charset="0"/>
                <a:ea typeface="Roboto" panose="02000000000000000000" pitchFamily="2" charset="0"/>
              </a:rPr>
              <a:t>utiliser l'Entrepôt de Données du CHU de Rouen pour améliorer l’exhaustivité et réduire la charge de travail associée à la surveillance des infections du site opératoire (ISO) du rachis</a:t>
            </a:r>
          </a:p>
          <a:p>
            <a:pPr algn="l">
              <a:lnSpc>
                <a:spcPct val="150000"/>
              </a:lnSpc>
              <a:buFont typeface="Arial" panose="020B0604020202020204" pitchFamily="34" charset="0"/>
              <a:buChar char="•"/>
            </a:pPr>
            <a:endParaRPr lang="fr-FR" dirty="0">
              <a:latin typeface="Roboto" panose="02000000000000000000" pitchFamily="2" charset="0"/>
              <a:ea typeface="Roboto" panose="02000000000000000000" pitchFamily="2" charset="0"/>
            </a:endParaRPr>
          </a:p>
          <a:p>
            <a:pPr algn="l">
              <a:lnSpc>
                <a:spcPct val="150000"/>
              </a:lnSpc>
              <a:buFont typeface="Arial" panose="020B0604020202020204" pitchFamily="34" charset="0"/>
              <a:buChar char="•"/>
            </a:pPr>
            <a:endParaRPr lang="fr-FR" b="0" i="0" dirty="0">
              <a:effectLst/>
              <a:latin typeface="Roboto" panose="02000000000000000000" pitchFamily="2" charset="0"/>
              <a:ea typeface="Roboto" panose="02000000000000000000" pitchFamily="2" charset="0"/>
            </a:endParaRPr>
          </a:p>
          <a:p>
            <a:pPr algn="l">
              <a:lnSpc>
                <a:spcPct val="150000"/>
              </a:lnSpc>
              <a:buFont typeface="Arial" panose="020B0604020202020204" pitchFamily="34" charset="0"/>
              <a:buChar char="•"/>
            </a:pPr>
            <a:r>
              <a:rPr lang="fr-FR" b="1" i="0" dirty="0">
                <a:effectLst/>
                <a:latin typeface="Roboto" panose="02000000000000000000" pitchFamily="2" charset="0"/>
                <a:ea typeface="Roboto" panose="02000000000000000000" pitchFamily="2" charset="0"/>
              </a:rPr>
              <a:t>Complémentarité avec le Travail Humain</a:t>
            </a:r>
            <a:r>
              <a:rPr lang="fr-FR" b="0" i="0" dirty="0">
                <a:effectLst/>
                <a:latin typeface="Roboto" panose="02000000000000000000" pitchFamily="2" charset="0"/>
                <a:ea typeface="Roboto" panose="02000000000000000000" pitchFamily="2" charset="0"/>
              </a:rPr>
              <a:t> : </a:t>
            </a:r>
            <a:r>
              <a:rPr lang="fr-FR" b="0" i="0" dirty="0" err="1">
                <a:effectLst/>
                <a:latin typeface="Roboto" panose="02000000000000000000" pitchFamily="2" charset="0"/>
                <a:ea typeface="Roboto" panose="02000000000000000000" pitchFamily="2" charset="0"/>
              </a:rPr>
              <a:t>EDSaN</a:t>
            </a:r>
            <a:r>
              <a:rPr lang="fr-FR" b="0" i="0" dirty="0">
                <a:effectLst/>
                <a:latin typeface="Roboto" panose="02000000000000000000" pitchFamily="2" charset="0"/>
                <a:ea typeface="Roboto" panose="02000000000000000000" pitchFamily="2" charset="0"/>
              </a:rPr>
              <a:t> n'est pas conçu pour remplacer le jugement clinique, mais pour fournir une interface permettant un accès rapide à des informations pertinentes, facilitant ainsi le travail de surveillance</a:t>
            </a:r>
          </a:p>
          <a:p>
            <a:pPr algn="l">
              <a:lnSpc>
                <a:spcPct val="150000"/>
              </a:lnSpc>
              <a:buFont typeface="Arial" panose="020B0604020202020204" pitchFamily="34" charset="0"/>
              <a:buChar char="•"/>
            </a:pPr>
            <a:endParaRPr lang="fr-FR" b="0" i="0" dirty="0">
              <a:effectLst/>
              <a:latin typeface="Roboto" panose="02000000000000000000" pitchFamily="2" charset="0"/>
              <a:ea typeface="Roboto" panose="02000000000000000000" pitchFamily="2" charset="0"/>
            </a:endParaRPr>
          </a:p>
          <a:p>
            <a:pPr algn="l">
              <a:lnSpc>
                <a:spcPct val="150000"/>
              </a:lnSpc>
              <a:buFont typeface="Arial" panose="020B0604020202020204" pitchFamily="34" charset="0"/>
              <a:buNone/>
            </a:pPr>
            <a:r>
              <a:rPr lang="fr-FR" b="0" i="0" dirty="0" err="1">
                <a:effectLst/>
                <a:latin typeface="Roboto" panose="02000000000000000000" pitchFamily="2" charset="0"/>
                <a:ea typeface="Roboto" panose="02000000000000000000" pitchFamily="2" charset="0"/>
              </a:rPr>
              <a:t>Migliorare</a:t>
            </a:r>
            <a:r>
              <a:rPr lang="fr-FR" b="0" i="0" dirty="0">
                <a:effectLst/>
                <a:latin typeface="Roboto" panose="02000000000000000000" pitchFamily="2" charset="0"/>
                <a:ea typeface="Roboto" panose="02000000000000000000" pitchFamily="2" charset="0"/>
              </a:rPr>
              <a:t> l’</a:t>
            </a:r>
            <a:r>
              <a:rPr lang="fr-FR" b="0" i="0" dirty="0" err="1">
                <a:effectLst/>
                <a:latin typeface="Roboto" panose="02000000000000000000" pitchFamily="2" charset="0"/>
                <a:ea typeface="Roboto" panose="02000000000000000000" pitchFamily="2" charset="0"/>
              </a:rPr>
              <a:t>esaustività</a:t>
            </a:r>
            <a:r>
              <a:rPr lang="fr-FR" b="0" i="0" dirty="0">
                <a:effectLst/>
                <a:latin typeface="Roboto" panose="02000000000000000000" pitchFamily="2" charset="0"/>
                <a:ea typeface="Roboto" panose="02000000000000000000" pitchFamily="2" charset="0"/>
              </a:rPr>
              <a:t> </a:t>
            </a:r>
            <a:r>
              <a:rPr lang="fr-FR" b="0" i="0" dirty="0" err="1">
                <a:effectLst/>
                <a:latin typeface="Roboto" panose="02000000000000000000" pitchFamily="2" charset="0"/>
                <a:ea typeface="Roboto" panose="02000000000000000000" pitchFamily="2" charset="0"/>
              </a:rPr>
              <a:t>del</a:t>
            </a:r>
            <a:r>
              <a:rPr lang="fr-FR" b="0" i="0" dirty="0">
                <a:effectLst/>
                <a:latin typeface="Roboto" panose="02000000000000000000" pitchFamily="2" charset="0"/>
                <a:ea typeface="Roboto" panose="02000000000000000000" pitchFamily="2" charset="0"/>
              </a:rPr>
              <a:t> </a:t>
            </a:r>
            <a:r>
              <a:rPr lang="fr-FR" b="0" i="0" dirty="0" err="1">
                <a:effectLst/>
                <a:latin typeface="Roboto" panose="02000000000000000000" pitchFamily="2" charset="0"/>
                <a:ea typeface="Roboto" panose="02000000000000000000" pitchFamily="2" charset="0"/>
              </a:rPr>
              <a:t>lavoro</a:t>
            </a:r>
            <a:r>
              <a:rPr lang="fr-FR" b="0" i="0" dirty="0">
                <a:effectLst/>
                <a:latin typeface="Roboto" panose="02000000000000000000" pitchFamily="2" charset="0"/>
                <a:ea typeface="Roboto" panose="02000000000000000000" pitchFamily="2" charset="0"/>
              </a:rPr>
              <a:t> </a:t>
            </a:r>
            <a:r>
              <a:rPr lang="fr-FR" b="0" i="0" dirty="0" err="1">
                <a:effectLst/>
                <a:latin typeface="Roboto" panose="02000000000000000000" pitchFamily="2" charset="0"/>
                <a:ea typeface="Roboto" panose="02000000000000000000" pitchFamily="2" charset="0"/>
              </a:rPr>
              <a:t>svolto</a:t>
            </a:r>
            <a:r>
              <a:rPr lang="fr-FR" b="0" i="0" dirty="0">
                <a:effectLst/>
                <a:latin typeface="Roboto" panose="02000000000000000000" pitchFamily="2" charset="0"/>
                <a:ea typeface="Roboto" panose="02000000000000000000" pitchFamily="2" charset="0"/>
              </a:rPr>
              <a:t> </a:t>
            </a:r>
            <a:r>
              <a:rPr lang="fr-FR" b="0" i="0" dirty="0" err="1">
                <a:effectLst/>
                <a:latin typeface="Roboto" panose="02000000000000000000" pitchFamily="2" charset="0"/>
                <a:ea typeface="Roboto" panose="02000000000000000000" pitchFamily="2" charset="0"/>
              </a:rPr>
              <a:t>visto</a:t>
            </a:r>
            <a:r>
              <a:rPr lang="fr-FR" b="0" i="0" dirty="0">
                <a:effectLst/>
                <a:latin typeface="Roboto" panose="02000000000000000000" pitchFamily="2" charset="0"/>
                <a:ea typeface="Roboto" panose="02000000000000000000" pitchFamily="2" charset="0"/>
              </a:rPr>
              <a:t> </a:t>
            </a:r>
            <a:r>
              <a:rPr lang="fr-FR" b="0" i="0" dirty="0" err="1">
                <a:effectLst/>
                <a:latin typeface="Roboto" panose="02000000000000000000" pitchFamily="2" charset="0"/>
                <a:ea typeface="Roboto" panose="02000000000000000000" pitchFamily="2" charset="0"/>
              </a:rPr>
              <a:t>che</a:t>
            </a:r>
            <a:r>
              <a:rPr lang="fr-FR" b="0" i="0" dirty="0">
                <a:effectLst/>
                <a:latin typeface="Roboto" panose="02000000000000000000" pitchFamily="2" charset="0"/>
                <a:ea typeface="Roboto" panose="02000000000000000000" pitchFamily="2" charset="0"/>
              </a:rPr>
              <a:t> al </a:t>
            </a:r>
            <a:r>
              <a:rPr lang="fr-FR" b="0" i="0" dirty="0" err="1">
                <a:effectLst/>
                <a:latin typeface="Roboto" panose="02000000000000000000" pitchFamily="2" charset="0"/>
                <a:ea typeface="Roboto" panose="02000000000000000000" pitchFamily="2" charset="0"/>
              </a:rPr>
              <a:t>momento</a:t>
            </a:r>
            <a:r>
              <a:rPr lang="fr-FR" b="0" i="0" dirty="0">
                <a:effectLst/>
                <a:latin typeface="Roboto" panose="02000000000000000000" pitchFamily="2" charset="0"/>
                <a:ea typeface="Roboto" panose="02000000000000000000" pitchFamily="2" charset="0"/>
              </a:rPr>
              <a:t> </a:t>
            </a:r>
            <a:r>
              <a:rPr lang="fr-FR" b="0" i="0" dirty="0" err="1">
                <a:effectLst/>
                <a:latin typeface="Roboto" panose="02000000000000000000" pitchFamily="2" charset="0"/>
                <a:ea typeface="Roboto" panose="02000000000000000000" pitchFamily="2" charset="0"/>
              </a:rPr>
              <a:t>soltanto</a:t>
            </a:r>
            <a:r>
              <a:rPr lang="fr-FR" b="0" i="0" dirty="0">
                <a:effectLst/>
                <a:latin typeface="Roboto" panose="02000000000000000000" pitchFamily="2" charset="0"/>
                <a:ea typeface="Roboto" panose="02000000000000000000" pitchFamily="2" charset="0"/>
              </a:rPr>
              <a:t> </a:t>
            </a:r>
            <a:r>
              <a:rPr lang="fr-FR" b="0" i="0" dirty="0" err="1">
                <a:effectLst/>
                <a:latin typeface="Roboto" panose="02000000000000000000" pitchFamily="2" charset="0"/>
                <a:ea typeface="Roboto" panose="02000000000000000000" pitchFamily="2" charset="0"/>
              </a:rPr>
              <a:t>certi</a:t>
            </a:r>
            <a:r>
              <a:rPr lang="fr-FR" b="0" i="0" dirty="0">
                <a:effectLst/>
                <a:latin typeface="Roboto" panose="02000000000000000000" pitchFamily="2" charset="0"/>
                <a:ea typeface="Roboto" panose="02000000000000000000" pitchFamily="2" charset="0"/>
              </a:rPr>
              <a:t> </a:t>
            </a:r>
            <a:r>
              <a:rPr lang="fr-FR" b="0" i="0" dirty="0" err="1">
                <a:effectLst/>
                <a:latin typeface="Roboto" panose="02000000000000000000" pitchFamily="2" charset="0"/>
                <a:ea typeface="Roboto" panose="02000000000000000000" pitchFamily="2" charset="0"/>
              </a:rPr>
              <a:t>servizi</a:t>
            </a:r>
            <a:r>
              <a:rPr lang="fr-FR" b="0" i="0" dirty="0">
                <a:effectLst/>
                <a:latin typeface="Roboto" panose="02000000000000000000" pitchFamily="2" charset="0"/>
                <a:ea typeface="Roboto" panose="02000000000000000000" pitchFamily="2" charset="0"/>
              </a:rPr>
              <a:t> sono </a:t>
            </a:r>
            <a:r>
              <a:rPr lang="fr-FR" b="0" i="0" dirty="0" err="1">
                <a:effectLst/>
                <a:latin typeface="Roboto" panose="02000000000000000000" pitchFamily="2" charset="0"/>
                <a:ea typeface="Roboto" panose="02000000000000000000" pitchFamily="2" charset="0"/>
              </a:rPr>
              <a:t>seguiti</a:t>
            </a:r>
            <a:r>
              <a:rPr lang="fr-FR" b="0" i="0" dirty="0">
                <a:effectLst/>
                <a:latin typeface="Roboto" panose="02000000000000000000" pitchFamily="2" charset="0"/>
                <a:ea typeface="Roboto" panose="02000000000000000000" pitchFamily="2" charset="0"/>
              </a:rPr>
              <a:t>.</a:t>
            </a:r>
          </a:p>
          <a:p>
            <a:pPr algn="l">
              <a:lnSpc>
                <a:spcPct val="150000"/>
              </a:lnSpc>
              <a:buFont typeface="Arial" panose="020B0604020202020204" pitchFamily="34" charset="0"/>
              <a:buNone/>
            </a:pPr>
            <a:r>
              <a:rPr lang="fr-FR" b="0" i="0" dirty="0" err="1">
                <a:effectLst/>
                <a:latin typeface="Roboto" panose="02000000000000000000" pitchFamily="2" charset="0"/>
                <a:ea typeface="Roboto" panose="02000000000000000000" pitchFamily="2" charset="0"/>
              </a:rPr>
              <a:t>Ridurre</a:t>
            </a:r>
            <a:r>
              <a:rPr lang="fr-FR" b="0" i="0" dirty="0">
                <a:effectLst/>
                <a:latin typeface="Roboto" panose="02000000000000000000" pitchFamily="2" charset="0"/>
                <a:ea typeface="Roboto" panose="02000000000000000000" pitchFamily="2" charset="0"/>
              </a:rPr>
              <a:t> il </a:t>
            </a:r>
            <a:r>
              <a:rPr lang="fr-FR" b="0" i="0" dirty="0" err="1">
                <a:effectLst/>
                <a:latin typeface="Roboto" panose="02000000000000000000" pitchFamily="2" charset="0"/>
                <a:ea typeface="Roboto" panose="02000000000000000000" pitchFamily="2" charset="0"/>
              </a:rPr>
              <a:t>carico</a:t>
            </a:r>
            <a:r>
              <a:rPr lang="fr-FR" b="0" i="0" dirty="0">
                <a:effectLst/>
                <a:latin typeface="Roboto" panose="02000000000000000000" pitchFamily="2" charset="0"/>
                <a:ea typeface="Roboto" panose="02000000000000000000" pitchFamily="2" charset="0"/>
              </a:rPr>
              <a:t> di </a:t>
            </a:r>
            <a:r>
              <a:rPr lang="fr-FR" b="0" i="0" dirty="0" err="1">
                <a:effectLst/>
                <a:latin typeface="Roboto" panose="02000000000000000000" pitchFamily="2" charset="0"/>
                <a:ea typeface="Roboto" panose="02000000000000000000" pitchFamily="2" charset="0"/>
              </a:rPr>
              <a:t>lavoro</a:t>
            </a:r>
            <a:r>
              <a:rPr lang="fr-FR" b="0" i="0" dirty="0">
                <a:effectLst/>
                <a:latin typeface="Roboto" panose="02000000000000000000" pitchFamily="2" charset="0"/>
                <a:ea typeface="Roboto" panose="02000000000000000000" pitchFamily="2" charset="0"/>
              </a:rPr>
              <a:t> </a:t>
            </a:r>
            <a:r>
              <a:rPr lang="fr-FR" b="0" i="0" dirty="0" err="1">
                <a:effectLst/>
                <a:latin typeface="Roboto" panose="02000000000000000000" pitchFamily="2" charset="0"/>
                <a:ea typeface="Roboto" panose="02000000000000000000" pitchFamily="2" charset="0"/>
              </a:rPr>
              <a:t>associato</a:t>
            </a:r>
            <a:r>
              <a:rPr lang="fr-FR" b="0" i="0" dirty="0">
                <a:effectLst/>
                <a:latin typeface="Roboto" panose="02000000000000000000" pitchFamily="2" charset="0"/>
                <a:ea typeface="Roboto" panose="02000000000000000000" pitchFamily="2" charset="0"/>
              </a:rPr>
              <a:t>.</a:t>
            </a:r>
          </a:p>
        </p:txBody>
      </p:sp>
      <p:sp>
        <p:nvSpPr>
          <p:cNvPr id="4" name="Segnaposto numero diapositiva 3"/>
          <p:cNvSpPr>
            <a:spLocks noGrp="1"/>
          </p:cNvSpPr>
          <p:nvPr>
            <p:ph type="sldNum" sz="quarter" idx="5"/>
          </p:nvPr>
        </p:nvSpPr>
        <p:spPr/>
        <p:txBody>
          <a:bodyPr/>
          <a:lstStyle/>
          <a:p>
            <a:fld id="{CAE1407F-8740-488D-B818-A4EDEFED28C5}" type="slidenum">
              <a:rPr lang="it-IT" smtClean="0"/>
              <a:t>4</a:t>
            </a:fld>
            <a:endParaRPr lang="it-IT"/>
          </a:p>
        </p:txBody>
      </p:sp>
    </p:spTree>
    <p:extLst>
      <p:ext uri="{BB962C8B-B14F-4D97-AF65-F5344CB8AC3E}">
        <p14:creationId xmlns:p14="http://schemas.microsoft.com/office/powerpoint/2010/main" val="1264456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lnSpc>
                <a:spcPct val="150000"/>
              </a:lnSpc>
              <a:buFont typeface="Arial" panose="020B0604020202020204" pitchFamily="34" charset="0"/>
              <a:buChar char="•"/>
            </a:pPr>
            <a:r>
              <a:rPr lang="fr-FR" sz="1200" b="1" i="0" dirty="0">
                <a:effectLst/>
                <a:latin typeface="Roboto" panose="02000000000000000000" pitchFamily="2" charset="0"/>
                <a:ea typeface="Roboto" panose="02000000000000000000" pitchFamily="2" charset="0"/>
              </a:rPr>
              <a:t>Superficielles ou </a:t>
            </a:r>
            <a:r>
              <a:rPr lang="fr-FR" sz="1200" b="1" i="0" dirty="0" err="1">
                <a:effectLst/>
                <a:latin typeface="Roboto" panose="02000000000000000000" pitchFamily="2" charset="0"/>
                <a:ea typeface="Roboto" panose="02000000000000000000" pitchFamily="2" charset="0"/>
              </a:rPr>
              <a:t>Incisionnelles</a:t>
            </a:r>
            <a:r>
              <a:rPr lang="fr-FR" sz="1200" b="0" i="0" dirty="0">
                <a:effectLst/>
                <a:latin typeface="Roboto" panose="02000000000000000000" pitchFamily="2" charset="0"/>
                <a:ea typeface="Roboto" panose="02000000000000000000" pitchFamily="2" charset="0"/>
              </a:rPr>
              <a:t> : Infection touchant seulement la peau et le tissu sous-cutané de l'incision.</a:t>
            </a:r>
          </a:p>
          <a:p>
            <a:pPr algn="l">
              <a:lnSpc>
                <a:spcPct val="150000"/>
              </a:lnSpc>
              <a:buFont typeface="Arial" panose="020B0604020202020204" pitchFamily="34" charset="0"/>
              <a:buChar char="•"/>
            </a:pPr>
            <a:r>
              <a:rPr lang="fr-FR" sz="1200" b="1" i="0" dirty="0">
                <a:effectLst/>
                <a:latin typeface="Roboto" panose="02000000000000000000" pitchFamily="2" charset="0"/>
                <a:ea typeface="Roboto" panose="02000000000000000000" pitchFamily="2" charset="0"/>
              </a:rPr>
              <a:t>Profondes ou </a:t>
            </a:r>
            <a:r>
              <a:rPr lang="fr-FR" sz="1200" b="1" i="0" dirty="0" err="1">
                <a:effectLst/>
                <a:latin typeface="Roboto" panose="02000000000000000000" pitchFamily="2" charset="0"/>
                <a:ea typeface="Roboto" panose="02000000000000000000" pitchFamily="2" charset="0"/>
              </a:rPr>
              <a:t>Incisionnelles</a:t>
            </a:r>
            <a:r>
              <a:rPr lang="fr-FR" sz="1200" b="1" i="0" dirty="0">
                <a:effectLst/>
                <a:latin typeface="Roboto" panose="02000000000000000000" pitchFamily="2" charset="0"/>
                <a:ea typeface="Roboto" panose="02000000000000000000" pitchFamily="2" charset="0"/>
              </a:rPr>
              <a:t> Profondes</a:t>
            </a:r>
            <a:r>
              <a:rPr lang="fr-FR" sz="1200" b="0" i="0" dirty="0">
                <a:effectLst/>
                <a:latin typeface="Roboto" panose="02000000000000000000" pitchFamily="2" charset="0"/>
                <a:ea typeface="Roboto" panose="02000000000000000000" pitchFamily="2" charset="0"/>
              </a:rPr>
              <a:t> : Infection touchant les tissus profonds, comme la fascia et les couches musculaires.</a:t>
            </a:r>
          </a:p>
          <a:p>
            <a:pPr algn="l">
              <a:lnSpc>
                <a:spcPct val="150000"/>
              </a:lnSpc>
              <a:buFont typeface="Arial" panose="020B0604020202020204" pitchFamily="34" charset="0"/>
              <a:buChar char="•"/>
            </a:pPr>
            <a:r>
              <a:rPr lang="fr-FR" sz="1200" b="1" i="0" dirty="0">
                <a:effectLst/>
                <a:latin typeface="Roboto" panose="02000000000000000000" pitchFamily="2" charset="0"/>
                <a:ea typeface="Roboto" panose="02000000000000000000" pitchFamily="2" charset="0"/>
              </a:rPr>
              <a:t>Organes/Espace</a:t>
            </a:r>
            <a:r>
              <a:rPr lang="fr-FR" sz="1200" b="0" i="0" dirty="0">
                <a:effectLst/>
                <a:latin typeface="Roboto" panose="02000000000000000000" pitchFamily="2" charset="0"/>
                <a:ea typeface="Roboto" panose="02000000000000000000" pitchFamily="2" charset="0"/>
              </a:rPr>
              <a:t> : Infection affectant une partie de l'anatomie autre que l'incision, qui a été ouverte ou manipulée pendant l'opération.</a:t>
            </a:r>
          </a:p>
          <a:p>
            <a:pPr algn="l">
              <a:lnSpc>
                <a:spcPct val="150000"/>
              </a:lnSpc>
              <a:buFont typeface="Arial" panose="020B0604020202020204" pitchFamily="34" charset="0"/>
              <a:buChar char="•"/>
            </a:pPr>
            <a:endParaRPr lang="fr-FR" sz="1200" dirty="0">
              <a:latin typeface="Roboto" panose="02000000000000000000" pitchFamily="2" charset="0"/>
              <a:ea typeface="Roboto" panose="02000000000000000000" pitchFamily="2" charset="0"/>
            </a:endParaRPr>
          </a:p>
          <a:p>
            <a:pPr algn="l">
              <a:lnSpc>
                <a:spcPct val="150000"/>
              </a:lnSpc>
              <a:buFont typeface="Arial" panose="020B0604020202020204" pitchFamily="34" charset="0"/>
              <a:buChar char="•"/>
            </a:pPr>
            <a:r>
              <a:rPr lang="fr-FR" sz="1200" i="0" dirty="0" err="1">
                <a:effectLst/>
                <a:latin typeface="Roboto" panose="02000000000000000000" pitchFamily="2" charset="0"/>
                <a:ea typeface="Roboto" panose="02000000000000000000" pitchFamily="2" charset="0"/>
              </a:rPr>
              <a:t>EDSaN</a:t>
            </a:r>
            <a:r>
              <a:rPr lang="fr-FR" sz="1200" i="0" dirty="0">
                <a:effectLst/>
                <a:latin typeface="Roboto" panose="02000000000000000000" pitchFamily="2" charset="0"/>
                <a:ea typeface="Roboto" panose="02000000000000000000" pitchFamily="2" charset="0"/>
              </a:rPr>
              <a:t> : Description de l'Entrepôt de Données de Santé utilisé et de ses capacités d'extraction de données.</a:t>
            </a:r>
          </a:p>
          <a:p>
            <a:pPr algn="l">
              <a:lnSpc>
                <a:spcPct val="150000"/>
              </a:lnSpc>
              <a:buFont typeface="Arial" panose="020B0604020202020204" pitchFamily="34" charset="0"/>
              <a:buChar char="•"/>
            </a:pPr>
            <a:r>
              <a:rPr lang="fr-FR" sz="1200" i="0" dirty="0">
                <a:effectLst/>
                <a:latin typeface="Roboto" panose="02000000000000000000" pitchFamily="2" charset="0"/>
                <a:ea typeface="Roboto" panose="02000000000000000000" pitchFamily="2" charset="0"/>
              </a:rPr>
              <a:t>Types de Données : Explication de l'utilisation de données à la fois structurées et non structurées, telles que les codes CIM-10 et les actes CCAM.</a:t>
            </a:r>
          </a:p>
          <a:p>
            <a:pPr algn="l">
              <a:lnSpc>
                <a:spcPct val="150000"/>
              </a:lnSpc>
            </a:pPr>
            <a:r>
              <a:rPr lang="fr-FR" sz="1200" i="0" dirty="0" err="1">
                <a:effectLst/>
                <a:latin typeface="Roboto" panose="02000000000000000000" pitchFamily="2" charset="0"/>
                <a:ea typeface="Roboto" panose="02000000000000000000" pitchFamily="2" charset="0"/>
              </a:rPr>
              <a:t>EDSaN</a:t>
            </a:r>
            <a:r>
              <a:rPr lang="fr-FR" sz="1200" i="0" dirty="0">
                <a:effectLst/>
                <a:latin typeface="Roboto" panose="02000000000000000000" pitchFamily="2" charset="0"/>
                <a:ea typeface="Roboto" panose="02000000000000000000" pitchFamily="2" charset="0"/>
              </a:rPr>
              <a:t> Consult</a:t>
            </a:r>
          </a:p>
          <a:p>
            <a:pPr algn="l">
              <a:lnSpc>
                <a:spcPct val="150000"/>
              </a:lnSpc>
              <a:buFont typeface="Arial" panose="020B0604020202020204" pitchFamily="34" charset="0"/>
              <a:buChar char="•"/>
            </a:pPr>
            <a:r>
              <a:rPr lang="fr-FR" sz="1200" i="0" dirty="0">
                <a:effectLst/>
                <a:latin typeface="Roboto" panose="02000000000000000000" pitchFamily="2" charset="0"/>
                <a:ea typeface="Roboto" panose="02000000000000000000" pitchFamily="2" charset="0"/>
              </a:rPr>
              <a:t>Description de l'interface utilisateur qui permet une révision manuelle efficace des données.</a:t>
            </a:r>
          </a:p>
          <a:p>
            <a:endParaRPr lang="it-IT" dirty="0"/>
          </a:p>
        </p:txBody>
      </p:sp>
      <p:sp>
        <p:nvSpPr>
          <p:cNvPr id="4" name="Segnaposto numero diapositiva 3"/>
          <p:cNvSpPr>
            <a:spLocks noGrp="1"/>
          </p:cNvSpPr>
          <p:nvPr>
            <p:ph type="sldNum" sz="quarter" idx="5"/>
          </p:nvPr>
        </p:nvSpPr>
        <p:spPr/>
        <p:txBody>
          <a:bodyPr/>
          <a:lstStyle/>
          <a:p>
            <a:fld id="{CAE1407F-8740-488D-B818-A4EDEFED28C5}" type="slidenum">
              <a:rPr lang="it-IT" smtClean="0"/>
              <a:t>6</a:t>
            </a:fld>
            <a:endParaRPr lang="it-IT"/>
          </a:p>
        </p:txBody>
      </p:sp>
    </p:spTree>
    <p:extLst>
      <p:ext uri="{BB962C8B-B14F-4D97-AF65-F5344CB8AC3E}">
        <p14:creationId xmlns:p14="http://schemas.microsoft.com/office/powerpoint/2010/main" val="2671783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buFont typeface="Arial" panose="020B0604020202020204" pitchFamily="34" charset="0"/>
              <a:buChar char="•"/>
            </a:pPr>
            <a:r>
              <a:rPr lang="fr-FR" b="1" i="0" dirty="0">
                <a:effectLst/>
                <a:latin typeface="Verdana" panose="020B0604030504040204" pitchFamily="34" charset="0"/>
                <a:ea typeface="Verdana" panose="020B0604030504040204" pitchFamily="34" charset="0"/>
              </a:rPr>
              <a:t>Précision et Rappel</a:t>
            </a:r>
            <a:r>
              <a:rPr lang="fr-FR" b="0" i="0" dirty="0">
                <a:effectLst/>
                <a:latin typeface="Verdana" panose="020B0604030504040204" pitchFamily="34" charset="0"/>
                <a:ea typeface="Verdana" panose="020B0604030504040204" pitchFamily="34" charset="0"/>
              </a:rPr>
              <a:t> : Explication de l'importance de ces deux métriques dans le contexte de la recherche d'information.</a:t>
            </a:r>
          </a:p>
          <a:p>
            <a:pPr algn="l">
              <a:buFont typeface="Arial" panose="020B0604020202020204" pitchFamily="34" charset="0"/>
              <a:buChar char="•"/>
            </a:pPr>
            <a:endParaRPr lang="fr-FR" b="0" i="0" dirty="0">
              <a:effectLst/>
              <a:latin typeface="Verdana" panose="020B0604030504040204" pitchFamily="34" charset="0"/>
              <a:ea typeface="Verdana" panose="020B0604030504040204" pitchFamily="34" charset="0"/>
            </a:endParaRPr>
          </a:p>
          <a:p>
            <a:pPr algn="l">
              <a:buFont typeface="Arial" panose="020B0604020202020204" pitchFamily="34" charset="0"/>
              <a:buChar char="•"/>
            </a:pPr>
            <a:r>
              <a:rPr lang="fr-FR" b="1" i="0" dirty="0">
                <a:effectLst/>
                <a:latin typeface="Verdana" panose="020B0604030504040204" pitchFamily="34" charset="0"/>
                <a:ea typeface="Verdana" panose="020B0604030504040204" pitchFamily="34" charset="0"/>
              </a:rPr>
              <a:t>Échantillon Aléatoire</a:t>
            </a:r>
            <a:r>
              <a:rPr lang="fr-FR" b="0" i="0" dirty="0">
                <a:effectLst/>
                <a:latin typeface="Verdana" panose="020B0604030504040204" pitchFamily="34" charset="0"/>
                <a:ea typeface="Verdana" panose="020B0604030504040204" pitchFamily="34" charset="0"/>
              </a:rPr>
              <a:t> : Détail de la méthode utilisée pour sélectionner un échantillon aléatoire de 300 patients pour l'évaluation des performances.</a:t>
            </a:r>
          </a:p>
          <a:p>
            <a:pPr algn="l">
              <a:buFont typeface="Arial" panose="020B0604020202020204" pitchFamily="34" charset="0"/>
              <a:buChar char="•"/>
            </a:pPr>
            <a:endParaRPr lang="fr-FR" b="1" i="0" dirty="0">
              <a:effectLst/>
              <a:latin typeface="Verdana" panose="020B0604030504040204" pitchFamily="34" charset="0"/>
              <a:ea typeface="Verdana" panose="020B0604030504040204" pitchFamily="34" charset="0"/>
            </a:endParaRPr>
          </a:p>
          <a:p>
            <a:pPr algn="l">
              <a:buFont typeface="Arial" panose="020B0604020202020204" pitchFamily="34" charset="0"/>
              <a:buChar char="•"/>
            </a:pPr>
            <a:r>
              <a:rPr lang="fr-FR" b="1" i="0" dirty="0">
                <a:effectLst/>
                <a:latin typeface="Verdana" panose="020B0604030504040204" pitchFamily="34" charset="0"/>
                <a:ea typeface="Verdana" panose="020B0604030504040204" pitchFamily="34" charset="0"/>
              </a:rPr>
              <a:t>Limitations et Biais</a:t>
            </a:r>
            <a:r>
              <a:rPr lang="fr-FR" b="0" i="0" dirty="0">
                <a:effectLst/>
                <a:latin typeface="Verdana" panose="020B0604030504040204" pitchFamily="34" charset="0"/>
                <a:ea typeface="Verdana" panose="020B0604030504040204" pitchFamily="34" charset="0"/>
              </a:rPr>
              <a:t> : Discussion sur la manière dont l'absence d'une liste complète de patients avec ISO pourrait influencer les résultats</a:t>
            </a:r>
          </a:p>
          <a:p>
            <a:endParaRPr lang="it-IT" dirty="0"/>
          </a:p>
          <a:p>
            <a:r>
              <a:rPr lang="it-IT" dirty="0" err="1"/>
              <a:t>Echantillonage</a:t>
            </a:r>
            <a:r>
              <a:rPr lang="it-IT" dirty="0"/>
              <a:t> </a:t>
            </a:r>
            <a:r>
              <a:rPr lang="it-IT" dirty="0" err="1"/>
              <a:t>aleatoire</a:t>
            </a:r>
            <a:r>
              <a:rPr lang="it-IT" dirty="0"/>
              <a:t> di 300 dossier da rivedere, tra quelli trovati dall’algoritmo</a:t>
            </a:r>
          </a:p>
          <a:p>
            <a:r>
              <a:rPr lang="it-IT" dirty="0"/>
              <a:t>Calcolo di varie metriche classiche sensibilità </a:t>
            </a:r>
            <a:r>
              <a:rPr lang="it-IT" dirty="0" err="1"/>
              <a:t>etc</a:t>
            </a:r>
            <a:endParaRPr lang="it-IT" dirty="0"/>
          </a:p>
          <a:p>
            <a:r>
              <a:rPr lang="it-IT" dirty="0"/>
              <a:t>Misura del tempo dedicato alla review dei dossier e comparazione con il tempo dedicato attualmente alla </a:t>
            </a:r>
            <a:r>
              <a:rPr lang="it-IT" dirty="0" err="1"/>
              <a:t>surveillance</a:t>
            </a:r>
            <a:r>
              <a:rPr lang="it-IT" dirty="0"/>
              <a:t>: stima al ribasso di tempo e $ risparmiabili</a:t>
            </a:r>
          </a:p>
        </p:txBody>
      </p:sp>
      <p:sp>
        <p:nvSpPr>
          <p:cNvPr id="4" name="Segnaposto numero diapositiva 3"/>
          <p:cNvSpPr>
            <a:spLocks noGrp="1"/>
          </p:cNvSpPr>
          <p:nvPr>
            <p:ph type="sldNum" sz="quarter" idx="5"/>
          </p:nvPr>
        </p:nvSpPr>
        <p:spPr/>
        <p:txBody>
          <a:bodyPr/>
          <a:lstStyle/>
          <a:p>
            <a:fld id="{CAE1407F-8740-488D-B818-A4EDEFED28C5}" type="slidenum">
              <a:rPr lang="it-IT" smtClean="0"/>
              <a:t>7</a:t>
            </a:fld>
            <a:endParaRPr lang="it-IT" dirty="0"/>
          </a:p>
        </p:txBody>
      </p:sp>
    </p:spTree>
    <p:extLst>
      <p:ext uri="{BB962C8B-B14F-4D97-AF65-F5344CB8AC3E}">
        <p14:creationId xmlns:p14="http://schemas.microsoft.com/office/powerpoint/2010/main" val="344806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fr-FR" b="1" i="0" dirty="0">
                <a:effectLst/>
                <a:latin typeface="Söhne"/>
              </a:rPr>
              <a:t>Diapositive : Résultats - Aperçu et Principales Métriques</a:t>
            </a:r>
          </a:p>
          <a:p>
            <a:pPr algn="l">
              <a:buFont typeface="Arial" panose="020B0604020202020204" pitchFamily="34" charset="0"/>
              <a:buChar char="•"/>
            </a:pPr>
            <a:r>
              <a:rPr lang="fr-FR" b="0" i="0" dirty="0">
                <a:solidFill>
                  <a:srgbClr val="CECAC3"/>
                </a:solidFill>
                <a:effectLst/>
                <a:latin typeface="Söhne"/>
              </a:rPr>
              <a:t>En 2020, 652 patients ont subi une chirurgie spinale avec une prévalence de SSI de 12,11%.</a:t>
            </a:r>
          </a:p>
          <a:p>
            <a:pPr algn="l">
              <a:buFont typeface="Arial" panose="020B0604020202020204" pitchFamily="34" charset="0"/>
              <a:buChar char="•"/>
            </a:pPr>
            <a:r>
              <a:rPr lang="fr-FR" b="0" i="0" dirty="0">
                <a:solidFill>
                  <a:srgbClr val="CECAC3"/>
                </a:solidFill>
                <a:effectLst/>
                <a:latin typeface="Söhne"/>
              </a:rPr>
              <a:t>Sensibilité de l'algorithme : 82%, Spécificité : 98%, Score F1 : 0,841.</a:t>
            </a:r>
          </a:p>
          <a:p>
            <a:pPr algn="l">
              <a:buFont typeface="Arial" panose="020B0604020202020204" pitchFamily="34" charset="0"/>
              <a:buChar char="•"/>
            </a:pPr>
            <a:r>
              <a:rPr lang="fr-FR" b="0" i="0" dirty="0">
                <a:solidFill>
                  <a:srgbClr val="CECAC3"/>
                </a:solidFill>
                <a:effectLst/>
                <a:latin typeface="Söhne"/>
              </a:rPr>
              <a:t>Temps moyen par cas via </a:t>
            </a:r>
            <a:r>
              <a:rPr lang="fr-FR" b="0" i="0" dirty="0" err="1">
                <a:solidFill>
                  <a:srgbClr val="CECAC3"/>
                </a:solidFill>
                <a:effectLst/>
                <a:latin typeface="Söhne"/>
              </a:rPr>
              <a:t>EDSaN</a:t>
            </a:r>
            <a:r>
              <a:rPr lang="fr-FR" b="0" i="0" dirty="0">
                <a:solidFill>
                  <a:srgbClr val="CECAC3"/>
                </a:solidFill>
                <a:effectLst/>
                <a:latin typeface="Söhne"/>
              </a:rPr>
              <a:t> Consult : 5,75 minutes.</a:t>
            </a:r>
          </a:p>
          <a:p>
            <a:pPr algn="l"/>
            <a:endParaRPr lang="fr-FR" b="1" i="0" dirty="0">
              <a:effectLst/>
              <a:latin typeface="Söhne"/>
            </a:endParaRPr>
          </a:p>
          <a:p>
            <a:pPr algn="l"/>
            <a:endParaRPr lang="fr-FR" b="1" i="0" dirty="0">
              <a:effectLst/>
              <a:latin typeface="Söhne"/>
            </a:endParaRPr>
          </a:p>
          <a:p>
            <a:pPr algn="l"/>
            <a:r>
              <a:rPr lang="fr-FR" b="1" i="0" dirty="0">
                <a:effectLst/>
                <a:latin typeface="Söhne"/>
              </a:rPr>
              <a:t>Diapositive : Gains d'efficacité et Implications Économiques</a:t>
            </a:r>
          </a:p>
          <a:p>
            <a:pPr algn="l">
              <a:buFont typeface="Arial" panose="020B0604020202020204" pitchFamily="34" charset="0"/>
              <a:buChar char="•"/>
            </a:pPr>
            <a:r>
              <a:rPr lang="fr-FR" b="0" i="0" dirty="0">
                <a:solidFill>
                  <a:srgbClr val="CECAC3"/>
                </a:solidFill>
                <a:effectLst/>
                <a:latin typeface="Söhne"/>
              </a:rPr>
              <a:t>Gain de temps estimé : environ 6 811 minutes par an, soit environ 64,5% du temps actuellement alloué à cette tâche.</a:t>
            </a:r>
          </a:p>
          <a:p>
            <a:pPr marL="742950" lvl="1" indent="-285750" algn="l">
              <a:buFont typeface="Arial" panose="020B0604020202020204" pitchFamily="34" charset="0"/>
              <a:buChar char="•"/>
            </a:pPr>
            <a:r>
              <a:rPr lang="fr-FR" b="0" i="0" dirty="0">
                <a:solidFill>
                  <a:srgbClr val="CECAC3"/>
                </a:solidFill>
                <a:effectLst/>
                <a:latin typeface="Söhne"/>
              </a:rPr>
              <a:t>Calcul : </a:t>
            </a:r>
            <a:br>
              <a:rPr lang="fr-FR" b="0" i="0" dirty="0">
                <a:solidFill>
                  <a:srgbClr val="CECAC3"/>
                </a:solidFill>
                <a:effectLst/>
                <a:latin typeface="Söhne"/>
              </a:rPr>
            </a:br>
            <a:r>
              <a:rPr lang="fr-FR" b="0" i="0" dirty="0">
                <a:solidFill>
                  <a:srgbClr val="CECAC3"/>
                </a:solidFill>
                <a:effectLst/>
                <a:latin typeface="KaTeX_Main"/>
              </a:rPr>
              <a:t>10560 m/y − 3749 m/y = 6811 m/y</a:t>
            </a:r>
          </a:p>
          <a:p>
            <a:pPr marL="742950" lvl="1" indent="-285750" algn="l">
              <a:buFont typeface="Arial" panose="020B0604020202020204" pitchFamily="34" charset="0"/>
              <a:buChar char="•"/>
            </a:pPr>
            <a:r>
              <a:rPr lang="fr-FR" b="0" i="0" dirty="0">
                <a:solidFill>
                  <a:srgbClr val="CECAC3"/>
                </a:solidFill>
                <a:effectLst/>
                <a:latin typeface="KaTeX_Main"/>
              </a:rPr>
              <a:t>6811/10560 = 64.5%</a:t>
            </a:r>
            <a:endParaRPr lang="fr-FR" b="0" i="0" dirty="0">
              <a:solidFill>
                <a:srgbClr val="CECAC3"/>
              </a:solidFill>
              <a:effectLst/>
              <a:latin typeface="Söhne"/>
            </a:endParaRPr>
          </a:p>
          <a:p>
            <a:pPr algn="l">
              <a:buFont typeface="Arial" panose="020B0604020202020204" pitchFamily="34" charset="0"/>
              <a:buChar char="•"/>
            </a:pPr>
            <a:r>
              <a:rPr lang="fr-FR" b="0" i="0" dirty="0">
                <a:solidFill>
                  <a:srgbClr val="CECAC3"/>
                </a:solidFill>
                <a:effectLst/>
                <a:latin typeface="Söhne"/>
              </a:rPr>
              <a:t>Économies financières estimées : environ 2 090 € par an par infirmière.</a:t>
            </a:r>
          </a:p>
          <a:p>
            <a:pPr marL="742950" lvl="1" indent="-285750" algn="l">
              <a:buFont typeface="Arial" panose="020B0604020202020204" pitchFamily="34" charset="0"/>
              <a:buChar char="•"/>
            </a:pPr>
            <a:r>
              <a:rPr lang="fr-FR" b="0" i="0" dirty="0">
                <a:solidFill>
                  <a:srgbClr val="CECAC3"/>
                </a:solidFill>
                <a:effectLst/>
                <a:latin typeface="Söhne"/>
              </a:rPr>
              <a:t>Calcul : </a:t>
            </a:r>
            <a:r>
              <a:rPr lang="fr-FR" b="0" i="0" dirty="0">
                <a:solidFill>
                  <a:srgbClr val="CECAC3"/>
                </a:solidFill>
                <a:effectLst/>
                <a:latin typeface="KaTeX_Main"/>
              </a:rPr>
              <a:t>32400 € × 0,645 = 2090 €</a:t>
            </a:r>
          </a:p>
          <a:p>
            <a:pPr marL="742950" lvl="1" indent="-285750" algn="l">
              <a:buFont typeface="Arial" panose="020B0604020202020204" pitchFamily="34" charset="0"/>
              <a:buChar char="•"/>
            </a:pPr>
            <a:endParaRPr lang="fr-FR" b="0" i="0" dirty="0">
              <a:solidFill>
                <a:srgbClr val="CECAC3"/>
              </a:solidFill>
              <a:effectLst/>
              <a:latin typeface="KaTeX_Main"/>
            </a:endParaRPr>
          </a:p>
          <a:p>
            <a:pPr marL="0" lvl="0" indent="0" algn="l">
              <a:buFont typeface="Arial" panose="020B0604020202020204" pitchFamily="34" charset="0"/>
              <a:buNone/>
            </a:pPr>
            <a:r>
              <a:rPr lang="fr-FR" b="0" i="0" dirty="0" err="1">
                <a:solidFill>
                  <a:srgbClr val="CECAC3"/>
                </a:solidFill>
                <a:effectLst/>
                <a:latin typeface="KaTeX_Main"/>
              </a:rPr>
              <a:t>Questo</a:t>
            </a:r>
            <a:r>
              <a:rPr lang="fr-FR" b="0" i="0" dirty="0">
                <a:solidFill>
                  <a:srgbClr val="CECAC3"/>
                </a:solidFill>
                <a:effectLst/>
                <a:latin typeface="KaTeX_Main"/>
              </a:rPr>
              <a:t> senza </a:t>
            </a:r>
            <a:r>
              <a:rPr lang="fr-FR" b="0" i="0" dirty="0" err="1">
                <a:solidFill>
                  <a:srgbClr val="CECAC3"/>
                </a:solidFill>
                <a:effectLst/>
                <a:latin typeface="KaTeX_Main"/>
              </a:rPr>
              <a:t>contare</a:t>
            </a:r>
            <a:r>
              <a:rPr lang="fr-FR" b="0" i="0" dirty="0">
                <a:solidFill>
                  <a:srgbClr val="CECAC3"/>
                </a:solidFill>
                <a:effectLst/>
                <a:latin typeface="KaTeX_Main"/>
              </a:rPr>
              <a:t> il </a:t>
            </a:r>
            <a:r>
              <a:rPr lang="fr-FR" b="0" i="0" dirty="0" err="1">
                <a:solidFill>
                  <a:srgbClr val="CECAC3"/>
                </a:solidFill>
                <a:effectLst/>
                <a:latin typeface="KaTeX_Main"/>
              </a:rPr>
              <a:t>guadagno</a:t>
            </a:r>
            <a:r>
              <a:rPr lang="fr-FR" b="0" i="0" dirty="0">
                <a:solidFill>
                  <a:srgbClr val="CECAC3"/>
                </a:solidFill>
                <a:effectLst/>
                <a:latin typeface="KaTeX_Main"/>
              </a:rPr>
              <a:t> in tempo/</a:t>
            </a:r>
            <a:r>
              <a:rPr lang="fr-FR" b="0" i="0" dirty="0" err="1">
                <a:solidFill>
                  <a:srgbClr val="CECAC3"/>
                </a:solidFill>
                <a:effectLst/>
                <a:latin typeface="KaTeX_Main"/>
              </a:rPr>
              <a:t>denaro</a:t>
            </a:r>
            <a:r>
              <a:rPr lang="fr-FR" b="0" i="0" dirty="0">
                <a:solidFill>
                  <a:srgbClr val="CECAC3"/>
                </a:solidFill>
                <a:effectLst/>
                <a:latin typeface="KaTeX_Main"/>
              </a:rPr>
              <a:t> </a:t>
            </a:r>
            <a:r>
              <a:rPr lang="fr-FR" b="0" i="0" dirty="0" err="1">
                <a:solidFill>
                  <a:srgbClr val="CECAC3"/>
                </a:solidFill>
                <a:effectLst/>
                <a:latin typeface="KaTeX_Main"/>
              </a:rPr>
              <a:t>dovuto</a:t>
            </a:r>
            <a:r>
              <a:rPr lang="fr-FR" b="0" i="0" dirty="0">
                <a:solidFill>
                  <a:srgbClr val="CECAC3"/>
                </a:solidFill>
                <a:effectLst/>
                <a:latin typeface="KaTeX_Main"/>
              </a:rPr>
              <a:t> al </a:t>
            </a:r>
            <a:r>
              <a:rPr lang="fr-FR" b="0" i="0" dirty="0" err="1">
                <a:solidFill>
                  <a:srgbClr val="CECAC3"/>
                </a:solidFill>
                <a:effectLst/>
                <a:latin typeface="KaTeX_Main"/>
              </a:rPr>
              <a:t>fatto</a:t>
            </a:r>
            <a:r>
              <a:rPr lang="fr-FR" b="0" i="0" dirty="0">
                <a:solidFill>
                  <a:srgbClr val="CECAC3"/>
                </a:solidFill>
                <a:effectLst/>
                <a:latin typeface="KaTeX_Main"/>
              </a:rPr>
              <a:t> </a:t>
            </a:r>
            <a:r>
              <a:rPr lang="fr-FR" b="0" i="0" dirty="0" err="1">
                <a:solidFill>
                  <a:srgbClr val="CECAC3"/>
                </a:solidFill>
                <a:effectLst/>
                <a:latin typeface="KaTeX_Main"/>
              </a:rPr>
              <a:t>che</a:t>
            </a:r>
            <a:r>
              <a:rPr lang="fr-FR" b="0" i="0" dirty="0">
                <a:solidFill>
                  <a:srgbClr val="CECAC3"/>
                </a:solidFill>
                <a:effectLst/>
                <a:latin typeface="KaTeX_Main"/>
              </a:rPr>
              <a:t> non </a:t>
            </a:r>
            <a:r>
              <a:rPr lang="fr-FR" b="0" i="0" dirty="0" err="1">
                <a:solidFill>
                  <a:srgbClr val="CECAC3"/>
                </a:solidFill>
                <a:effectLst/>
                <a:latin typeface="KaTeX_Main"/>
              </a:rPr>
              <a:t>vai</a:t>
            </a:r>
            <a:r>
              <a:rPr lang="fr-FR" b="0" i="0" dirty="0">
                <a:solidFill>
                  <a:srgbClr val="CECAC3"/>
                </a:solidFill>
                <a:effectLst/>
                <a:latin typeface="KaTeX_Main"/>
              </a:rPr>
              <a:t> a </a:t>
            </a:r>
            <a:r>
              <a:rPr lang="fr-FR" b="0" i="0" dirty="0" err="1">
                <a:solidFill>
                  <a:srgbClr val="CECAC3"/>
                </a:solidFill>
                <a:effectLst/>
                <a:latin typeface="KaTeX_Main"/>
              </a:rPr>
              <a:t>disturbare</a:t>
            </a:r>
            <a:r>
              <a:rPr lang="fr-FR" b="0" i="0" dirty="0">
                <a:solidFill>
                  <a:srgbClr val="CECAC3"/>
                </a:solidFill>
                <a:effectLst/>
                <a:latin typeface="KaTeX_Main"/>
              </a:rPr>
              <a:t> </a:t>
            </a:r>
            <a:r>
              <a:rPr lang="fr-FR" b="0" i="0" dirty="0" err="1">
                <a:solidFill>
                  <a:srgbClr val="CECAC3"/>
                </a:solidFill>
                <a:effectLst/>
                <a:latin typeface="KaTeX_Main"/>
              </a:rPr>
              <a:t>altro</a:t>
            </a:r>
            <a:r>
              <a:rPr lang="fr-FR" b="0" i="0" dirty="0">
                <a:solidFill>
                  <a:srgbClr val="CECAC3"/>
                </a:solidFill>
                <a:effectLst/>
                <a:latin typeface="KaTeX_Main"/>
              </a:rPr>
              <a:t> personale per </a:t>
            </a:r>
            <a:r>
              <a:rPr lang="fr-FR" b="0" i="0" dirty="0" err="1">
                <a:solidFill>
                  <a:srgbClr val="CECAC3"/>
                </a:solidFill>
                <a:effectLst/>
                <a:latin typeface="KaTeX_Main"/>
              </a:rPr>
              <a:t>chiedere</a:t>
            </a:r>
            <a:r>
              <a:rPr lang="fr-FR" b="0" i="0" dirty="0">
                <a:solidFill>
                  <a:srgbClr val="CECAC3"/>
                </a:solidFill>
                <a:effectLst/>
                <a:latin typeface="KaTeX_Main"/>
              </a:rPr>
              <a:t> </a:t>
            </a:r>
            <a:r>
              <a:rPr lang="fr-FR" b="0" i="0" dirty="0" err="1">
                <a:solidFill>
                  <a:srgbClr val="CECAC3"/>
                </a:solidFill>
                <a:effectLst/>
                <a:latin typeface="KaTeX_Main"/>
              </a:rPr>
              <a:t>cose</a:t>
            </a:r>
            <a:endParaRPr lang="fr-FR" b="0" i="0" dirty="0">
              <a:solidFill>
                <a:srgbClr val="CECAC3"/>
              </a:solidFill>
              <a:effectLst/>
              <a:latin typeface="Söhne"/>
            </a:endParaRPr>
          </a:p>
          <a:p>
            <a:endParaRPr lang="it-IT" dirty="0"/>
          </a:p>
          <a:p>
            <a:pPr algn="l">
              <a:buFont typeface="Arial" panose="020B0604020202020204" pitchFamily="34" charset="0"/>
              <a:buChar char="•"/>
            </a:pPr>
            <a:r>
              <a:rPr lang="it-IT" b="0" i="0" dirty="0">
                <a:solidFill>
                  <a:srgbClr val="CECAC3"/>
                </a:solidFill>
                <a:effectLst/>
                <a:latin typeface="Söhne"/>
              </a:rPr>
              <a:t>Nel 2020, l'algoritmo ha identificato 652 pazienti sottoposti a chirurgia spinale.</a:t>
            </a:r>
          </a:p>
          <a:p>
            <a:pPr algn="l">
              <a:buFont typeface="Arial" panose="020B0604020202020204" pitchFamily="34" charset="0"/>
              <a:buChar char="•"/>
            </a:pPr>
            <a:r>
              <a:rPr lang="it-IT" b="0" i="0" dirty="0">
                <a:solidFill>
                  <a:srgbClr val="CECAC3"/>
                </a:solidFill>
                <a:effectLst/>
                <a:latin typeface="Söhne"/>
              </a:rPr>
              <a:t>Di questi, 79 sono stati riammessi in ospedale per infezioni postoperatorie, con una prevalenza delle SSI stimata al ~12%.</a:t>
            </a:r>
          </a:p>
          <a:p>
            <a:pPr algn="l">
              <a:buFont typeface="Arial" panose="020B0604020202020204" pitchFamily="34" charset="0"/>
              <a:buChar char="•"/>
            </a:pPr>
            <a:r>
              <a:rPr lang="it-IT" b="0" i="0" dirty="0">
                <a:solidFill>
                  <a:srgbClr val="CECAC3"/>
                </a:solidFill>
                <a:effectLst/>
                <a:latin typeface="Söhne"/>
              </a:rPr>
              <a:t>Figura: Cronologia degli interventi chirurgici e degli eventi infettivi.</a:t>
            </a:r>
          </a:p>
          <a:p>
            <a:pPr algn="l"/>
            <a:endParaRPr lang="it-IT" b="1" i="0" dirty="0">
              <a:effectLst/>
              <a:latin typeface="Söhne"/>
            </a:endParaRPr>
          </a:p>
          <a:p>
            <a:pPr algn="l">
              <a:buFont typeface="Arial" panose="020B0604020202020204" pitchFamily="34" charset="0"/>
              <a:buChar char="•"/>
            </a:pPr>
            <a:r>
              <a:rPr lang="it-IT" b="0" i="0" dirty="0">
                <a:solidFill>
                  <a:srgbClr val="CECAC3"/>
                </a:solidFill>
                <a:effectLst/>
                <a:latin typeface="Söhne"/>
              </a:rPr>
              <a:t>77 delle 79 infezioni identificate soddisfano i criteri di tempo e di impianto materiale come stipulato nella definizione di SSI.</a:t>
            </a:r>
          </a:p>
          <a:p>
            <a:pPr algn="l">
              <a:buFont typeface="Arial" panose="020B0604020202020204" pitchFamily="34" charset="0"/>
              <a:buChar char="•"/>
            </a:pPr>
            <a:r>
              <a:rPr lang="it-IT" b="0" i="0" dirty="0">
                <a:solidFill>
                  <a:srgbClr val="CECAC3"/>
                </a:solidFill>
                <a:effectLst/>
                <a:latin typeface="Söhne"/>
              </a:rPr>
              <a:t>Le infezioni si sono manifestate in media dopo un ritardo di 19,1 giorni.</a:t>
            </a:r>
          </a:p>
          <a:p>
            <a:pPr algn="l">
              <a:buFont typeface="Arial" panose="020B0604020202020204" pitchFamily="34" charset="0"/>
              <a:buChar char="•"/>
            </a:pPr>
            <a:r>
              <a:rPr lang="it-IT" b="0" i="0" dirty="0">
                <a:solidFill>
                  <a:srgbClr val="CECAC3"/>
                </a:solidFill>
                <a:effectLst/>
                <a:latin typeface="Söhne"/>
              </a:rPr>
              <a:t>Tabella: Misure di dispersione sull'insorgenza dell'infezione.</a:t>
            </a:r>
          </a:p>
          <a:p>
            <a:pPr algn="l"/>
            <a:endParaRPr lang="it-IT" b="1" i="0" dirty="0">
              <a:effectLst/>
              <a:latin typeface="Söhne"/>
            </a:endParaRPr>
          </a:p>
          <a:p>
            <a:pPr algn="l">
              <a:buFont typeface="Arial" panose="020B0604020202020204" pitchFamily="34" charset="0"/>
              <a:buChar char="•"/>
            </a:pPr>
            <a:r>
              <a:rPr lang="it-IT" b="0" i="0" dirty="0">
                <a:solidFill>
                  <a:srgbClr val="CECAC3"/>
                </a:solidFill>
                <a:effectLst/>
                <a:latin typeface="Söhne"/>
              </a:rPr>
              <a:t>Un campione rappresentativo di 300 casi è stato selezionato per la revisione manuale.</a:t>
            </a:r>
          </a:p>
          <a:p>
            <a:pPr algn="l">
              <a:buFont typeface="Arial" panose="020B0604020202020204" pitchFamily="34" charset="0"/>
              <a:buChar char="•"/>
            </a:pPr>
            <a:r>
              <a:rPr lang="it-IT" b="0" i="0" dirty="0">
                <a:solidFill>
                  <a:srgbClr val="CECAC3"/>
                </a:solidFill>
                <a:effectLst/>
                <a:latin typeface="Söhne"/>
              </a:rPr>
              <a:t>Tabella: Risultati della classificazione.</a:t>
            </a:r>
          </a:p>
          <a:p>
            <a:pPr algn="l">
              <a:buFont typeface="Arial" panose="020B0604020202020204" pitchFamily="34" charset="0"/>
              <a:buChar char="•"/>
            </a:pPr>
            <a:r>
              <a:rPr lang="it-IT" b="0" i="0" dirty="0">
                <a:solidFill>
                  <a:srgbClr val="CECAC3"/>
                </a:solidFill>
                <a:effectLst/>
                <a:latin typeface="Söhne"/>
              </a:rPr>
              <a:t>Tabella: Metriche di valutazione (Sensibilità, Specificità, F1-score, ecc.)</a:t>
            </a:r>
          </a:p>
          <a:p>
            <a:pPr algn="l">
              <a:buFont typeface="Arial" panose="020B0604020202020204" pitchFamily="34" charset="0"/>
              <a:buChar char="•"/>
            </a:pPr>
            <a:endParaRPr lang="it-IT" b="0" i="0" dirty="0">
              <a:solidFill>
                <a:srgbClr val="CECAC3"/>
              </a:solidFill>
              <a:effectLst/>
              <a:latin typeface="Söhne"/>
            </a:endParaRPr>
          </a:p>
          <a:p>
            <a:pPr algn="l">
              <a:buFont typeface="Arial" panose="020B0604020202020204" pitchFamily="34" charset="0"/>
              <a:buChar char="•"/>
            </a:pPr>
            <a:r>
              <a:rPr lang="it-IT" b="0" i="0" dirty="0">
                <a:solidFill>
                  <a:srgbClr val="CECAC3"/>
                </a:solidFill>
                <a:effectLst/>
                <a:latin typeface="Söhne"/>
              </a:rPr>
              <a:t>Tempo medio per caso tramite </a:t>
            </a:r>
            <a:r>
              <a:rPr lang="it-IT" b="0" i="0" dirty="0" err="1">
                <a:solidFill>
                  <a:srgbClr val="CECAC3"/>
                </a:solidFill>
                <a:effectLst/>
                <a:latin typeface="Söhne"/>
              </a:rPr>
              <a:t>EDSaN</a:t>
            </a:r>
            <a:r>
              <a:rPr lang="it-IT" b="0" i="0" dirty="0">
                <a:solidFill>
                  <a:srgbClr val="CECAC3"/>
                </a:solidFill>
                <a:effectLst/>
                <a:latin typeface="Söhne"/>
              </a:rPr>
              <a:t> </a:t>
            </a:r>
            <a:r>
              <a:rPr lang="it-IT" b="0" i="0" dirty="0" err="1">
                <a:solidFill>
                  <a:srgbClr val="CECAC3"/>
                </a:solidFill>
                <a:effectLst/>
                <a:latin typeface="Söhne"/>
              </a:rPr>
              <a:t>Consult</a:t>
            </a:r>
            <a:r>
              <a:rPr lang="it-IT" b="0" i="0" dirty="0">
                <a:solidFill>
                  <a:srgbClr val="CECAC3"/>
                </a:solidFill>
                <a:effectLst/>
                <a:latin typeface="Söhne"/>
              </a:rPr>
              <a:t>: 5,75 minuti.</a:t>
            </a:r>
          </a:p>
          <a:p>
            <a:pPr algn="l">
              <a:buFont typeface="Arial" panose="020B0604020202020204" pitchFamily="34" charset="0"/>
              <a:buChar char="•"/>
            </a:pPr>
            <a:r>
              <a:rPr lang="it-IT" b="0" i="0" dirty="0">
                <a:solidFill>
                  <a:srgbClr val="CECAC3"/>
                </a:solidFill>
                <a:effectLst/>
                <a:latin typeface="Söhne"/>
              </a:rPr>
              <a:t>Risparmio di tempo potenziale: circa 6.811 minuti all'anno.</a:t>
            </a:r>
          </a:p>
          <a:p>
            <a:pPr algn="l">
              <a:buFont typeface="Arial" panose="020B0604020202020204" pitchFamily="34" charset="0"/>
              <a:buChar char="•"/>
            </a:pPr>
            <a:r>
              <a:rPr lang="it-IT" b="0" i="0" dirty="0">
                <a:solidFill>
                  <a:srgbClr val="CECAC3"/>
                </a:solidFill>
                <a:effectLst/>
                <a:latin typeface="Söhne"/>
              </a:rPr>
              <a:t>Risparmio finanziario stimato: circa €2.090 all'anno per infermiere.</a:t>
            </a:r>
          </a:p>
          <a:p>
            <a:endParaRPr lang="it-IT" dirty="0"/>
          </a:p>
        </p:txBody>
      </p:sp>
      <p:sp>
        <p:nvSpPr>
          <p:cNvPr id="4" name="Segnaposto numero diapositiva 3"/>
          <p:cNvSpPr>
            <a:spLocks noGrp="1"/>
          </p:cNvSpPr>
          <p:nvPr>
            <p:ph type="sldNum" sz="quarter" idx="5"/>
          </p:nvPr>
        </p:nvSpPr>
        <p:spPr/>
        <p:txBody>
          <a:bodyPr/>
          <a:lstStyle/>
          <a:p>
            <a:fld id="{CAE1407F-8740-488D-B818-A4EDEFED28C5}" type="slidenum">
              <a:rPr lang="it-IT" smtClean="0"/>
              <a:t>8</a:t>
            </a:fld>
            <a:endParaRPr lang="it-IT"/>
          </a:p>
        </p:txBody>
      </p:sp>
    </p:spTree>
    <p:extLst>
      <p:ext uri="{BB962C8B-B14F-4D97-AF65-F5344CB8AC3E}">
        <p14:creationId xmlns:p14="http://schemas.microsoft.com/office/powerpoint/2010/main" val="1816933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fr-FR" b="1" i="0" dirty="0">
                <a:effectLst/>
                <a:latin typeface="Söhne"/>
              </a:rPr>
              <a:t>Diapositive : Limitations et Défis</a:t>
            </a:r>
          </a:p>
          <a:p>
            <a:pPr algn="l">
              <a:buFont typeface="Arial" panose="020B0604020202020204" pitchFamily="34" charset="0"/>
              <a:buChar char="•"/>
            </a:pPr>
            <a:r>
              <a:rPr lang="fr-FR" b="0" i="0" dirty="0">
                <a:solidFill>
                  <a:srgbClr val="CECAC3"/>
                </a:solidFill>
                <a:effectLst/>
                <a:latin typeface="Söhne"/>
              </a:rPr>
              <a:t>Sensibilité plus faible due à des notes cliniques vagues et à une réticence à documenter les complications.</a:t>
            </a:r>
          </a:p>
          <a:p>
            <a:pPr algn="l">
              <a:buFont typeface="Arial" panose="020B0604020202020204" pitchFamily="34" charset="0"/>
              <a:buChar char="•"/>
            </a:pPr>
            <a:r>
              <a:rPr lang="fr-FR" b="0" i="0" dirty="0">
                <a:solidFill>
                  <a:srgbClr val="CECAC3"/>
                </a:solidFill>
                <a:effectLst/>
                <a:latin typeface="Söhne"/>
              </a:rPr>
              <a:t>Absence d’un gold standard.</a:t>
            </a:r>
          </a:p>
          <a:p>
            <a:pPr algn="l">
              <a:buFont typeface="Arial" panose="020B0604020202020204" pitchFamily="34" charset="0"/>
              <a:buChar char="•"/>
            </a:pPr>
            <a:r>
              <a:rPr lang="fr-FR" b="0" i="0" dirty="0">
                <a:solidFill>
                  <a:srgbClr val="CECAC3"/>
                </a:solidFill>
                <a:effectLst/>
                <a:latin typeface="Söhne"/>
              </a:rPr>
              <a:t>"</a:t>
            </a:r>
            <a:r>
              <a:rPr lang="fr-FR" b="0" i="0" dirty="0" err="1">
                <a:solidFill>
                  <a:srgbClr val="CECAC3"/>
                </a:solidFill>
                <a:effectLst/>
                <a:latin typeface="Söhne"/>
              </a:rPr>
              <a:t>Unknown</a:t>
            </a:r>
            <a:r>
              <a:rPr lang="fr-FR" b="0" i="0" dirty="0">
                <a:solidFill>
                  <a:srgbClr val="CECAC3"/>
                </a:solidFill>
                <a:effectLst/>
                <a:latin typeface="Söhne"/>
              </a:rPr>
              <a:t> </a:t>
            </a:r>
            <a:r>
              <a:rPr lang="fr-FR" b="0" i="0" dirty="0" err="1">
                <a:solidFill>
                  <a:srgbClr val="CECAC3"/>
                </a:solidFill>
                <a:effectLst/>
                <a:latin typeface="Söhne"/>
              </a:rPr>
              <a:t>Unknowns</a:t>
            </a:r>
            <a:r>
              <a:rPr lang="fr-FR" b="0" i="0" dirty="0">
                <a:solidFill>
                  <a:srgbClr val="CECAC3"/>
                </a:solidFill>
                <a:effectLst/>
                <a:latin typeface="Söhne"/>
              </a:rPr>
              <a:t>" : si les patients ne reviennent pas à l'hôpital, les cas ne seront jamais capturés</a:t>
            </a:r>
          </a:p>
          <a:p>
            <a:pPr algn="l">
              <a:buFont typeface="Arial" panose="020B0604020202020204" pitchFamily="34" charset="0"/>
              <a:buChar char="•"/>
            </a:pPr>
            <a:endParaRPr lang="fr-FR" b="0" i="0" dirty="0">
              <a:solidFill>
                <a:srgbClr val="CECAC3"/>
              </a:solidFill>
              <a:effectLst/>
              <a:latin typeface="Söhne"/>
            </a:endParaRPr>
          </a:p>
          <a:p>
            <a:pPr algn="l"/>
            <a:r>
              <a:rPr lang="fr-FR" b="1" i="0" dirty="0">
                <a:effectLst/>
                <a:latin typeface="Söhne"/>
              </a:rPr>
              <a:t>Diapositive : Interprétation des Résultats</a:t>
            </a:r>
          </a:p>
          <a:p>
            <a:pPr algn="l">
              <a:buFont typeface="Arial" panose="020B0604020202020204" pitchFamily="34" charset="0"/>
              <a:buChar char="•"/>
            </a:pPr>
            <a:r>
              <a:rPr lang="fr-FR" b="0" i="0" dirty="0">
                <a:solidFill>
                  <a:srgbClr val="CECAC3"/>
                </a:solidFill>
                <a:effectLst/>
                <a:latin typeface="Söhne"/>
              </a:rPr>
              <a:t>L'algorithme présente un bon équilibre entre sensibilité et spécificité, suggérant une application robuste et fiable pour le suivi des SSI.</a:t>
            </a:r>
          </a:p>
          <a:p>
            <a:pPr algn="l">
              <a:buFont typeface="Arial" panose="020B0604020202020204" pitchFamily="34" charset="0"/>
              <a:buChar char="•"/>
            </a:pPr>
            <a:r>
              <a:rPr lang="fr-FR" b="0" i="0" dirty="0">
                <a:solidFill>
                  <a:srgbClr val="CECAC3"/>
                </a:solidFill>
                <a:effectLst/>
                <a:latin typeface="Söhne"/>
              </a:rPr>
              <a:t>Les gains d'efficacité en temps et en coûts sont substantiels, ce qui permet une meilleure allocation des ressources humaines.</a:t>
            </a:r>
          </a:p>
          <a:p>
            <a:pPr algn="l">
              <a:buFont typeface="Arial" panose="020B0604020202020204" pitchFamily="34" charset="0"/>
              <a:buChar char="•"/>
            </a:pPr>
            <a:r>
              <a:rPr lang="fr-FR" b="0" i="0" dirty="0">
                <a:solidFill>
                  <a:srgbClr val="CECAC3"/>
                </a:solidFill>
                <a:effectLst/>
                <a:latin typeface="Söhne"/>
              </a:rPr>
              <a:t> L’</a:t>
            </a:r>
            <a:r>
              <a:rPr lang="fr-FR" b="0" i="0" dirty="0" err="1">
                <a:solidFill>
                  <a:srgbClr val="CECAC3"/>
                </a:solidFill>
                <a:effectLst/>
                <a:latin typeface="Söhne"/>
              </a:rPr>
              <a:t>algoritmo</a:t>
            </a:r>
            <a:r>
              <a:rPr lang="fr-FR" b="0" i="0" dirty="0">
                <a:solidFill>
                  <a:srgbClr val="CECAC3"/>
                </a:solidFill>
                <a:effectLst/>
                <a:latin typeface="Söhne"/>
              </a:rPr>
              <a:t> </a:t>
            </a:r>
            <a:r>
              <a:rPr lang="fr-FR" b="0" i="0" dirty="0" err="1">
                <a:solidFill>
                  <a:srgbClr val="CECAC3"/>
                </a:solidFill>
                <a:effectLst/>
                <a:latin typeface="Söhne"/>
              </a:rPr>
              <a:t>estende</a:t>
            </a:r>
            <a:r>
              <a:rPr lang="fr-FR" b="0" i="0" dirty="0">
                <a:solidFill>
                  <a:srgbClr val="CECAC3"/>
                </a:solidFill>
                <a:effectLst/>
                <a:latin typeface="Söhne"/>
              </a:rPr>
              <a:t> la </a:t>
            </a:r>
            <a:r>
              <a:rPr lang="fr-FR" b="0" i="0" dirty="0" err="1">
                <a:solidFill>
                  <a:srgbClr val="CECAC3"/>
                </a:solidFill>
                <a:effectLst/>
                <a:latin typeface="Söhne"/>
              </a:rPr>
              <a:t>sorveglianza</a:t>
            </a:r>
            <a:r>
              <a:rPr lang="fr-FR" b="0" i="0" dirty="0">
                <a:solidFill>
                  <a:srgbClr val="CECAC3"/>
                </a:solidFill>
                <a:effectLst/>
                <a:latin typeface="Söhne"/>
              </a:rPr>
              <a:t> a tutti i </a:t>
            </a:r>
            <a:r>
              <a:rPr lang="fr-FR" b="0" i="0" dirty="0" err="1">
                <a:solidFill>
                  <a:srgbClr val="CECAC3"/>
                </a:solidFill>
                <a:effectLst/>
                <a:latin typeface="Söhne"/>
              </a:rPr>
              <a:t>servizi</a:t>
            </a:r>
            <a:r>
              <a:rPr lang="fr-FR" b="0" i="0" dirty="0">
                <a:solidFill>
                  <a:srgbClr val="CECAC3"/>
                </a:solidFill>
                <a:effectLst/>
                <a:latin typeface="Söhne"/>
              </a:rPr>
              <a:t> </a:t>
            </a:r>
            <a:r>
              <a:rPr lang="fr-FR" b="0" i="0" dirty="0" err="1">
                <a:solidFill>
                  <a:srgbClr val="CECAC3"/>
                </a:solidFill>
                <a:effectLst/>
                <a:latin typeface="Söhne"/>
              </a:rPr>
              <a:t>mentre</a:t>
            </a:r>
            <a:r>
              <a:rPr lang="fr-FR" b="0" i="0" dirty="0">
                <a:solidFill>
                  <a:srgbClr val="CECAC3"/>
                </a:solidFill>
                <a:effectLst/>
                <a:latin typeface="Söhne"/>
              </a:rPr>
              <a:t> </a:t>
            </a:r>
            <a:r>
              <a:rPr lang="fr-FR" b="0" i="0" dirty="0" err="1">
                <a:solidFill>
                  <a:srgbClr val="CECAC3"/>
                </a:solidFill>
                <a:effectLst/>
                <a:latin typeface="Söhne"/>
              </a:rPr>
              <a:t>adesso</a:t>
            </a:r>
            <a:r>
              <a:rPr lang="fr-FR" b="0" i="0" dirty="0">
                <a:solidFill>
                  <a:srgbClr val="CECAC3"/>
                </a:solidFill>
                <a:effectLst/>
                <a:latin typeface="Söhne"/>
              </a:rPr>
              <a:t> solo </a:t>
            </a:r>
            <a:r>
              <a:rPr lang="fr-FR" b="0" i="0" dirty="0" err="1">
                <a:solidFill>
                  <a:srgbClr val="CECAC3"/>
                </a:solidFill>
                <a:effectLst/>
                <a:latin typeface="Söhne"/>
              </a:rPr>
              <a:t>ortopedia</a:t>
            </a:r>
            <a:r>
              <a:rPr lang="fr-FR" b="0" i="0" dirty="0">
                <a:solidFill>
                  <a:srgbClr val="CECAC3"/>
                </a:solidFill>
                <a:effectLst/>
                <a:latin typeface="Söhne"/>
              </a:rPr>
              <a:t> e </a:t>
            </a:r>
            <a:r>
              <a:rPr lang="fr-FR" b="0" i="0" dirty="0" err="1">
                <a:solidFill>
                  <a:srgbClr val="CECAC3"/>
                </a:solidFill>
                <a:effectLst/>
                <a:latin typeface="Söhne"/>
              </a:rPr>
              <a:t>neurologia</a:t>
            </a:r>
            <a:r>
              <a:rPr lang="fr-FR" b="0" i="0" dirty="0">
                <a:solidFill>
                  <a:srgbClr val="CECAC3"/>
                </a:solidFill>
                <a:effectLst/>
                <a:latin typeface="Söhne"/>
              </a:rPr>
              <a:t> sono </a:t>
            </a:r>
            <a:r>
              <a:rPr lang="fr-FR" b="0" i="0" dirty="0" err="1">
                <a:solidFill>
                  <a:srgbClr val="CECAC3"/>
                </a:solidFill>
                <a:effectLst/>
                <a:latin typeface="Söhne"/>
              </a:rPr>
              <a:t>sorvegliati</a:t>
            </a:r>
            <a:r>
              <a:rPr lang="fr-FR" b="0" i="0" dirty="0">
                <a:solidFill>
                  <a:srgbClr val="CECAC3"/>
                </a:solidFill>
                <a:effectLst/>
                <a:latin typeface="Söhne"/>
              </a:rPr>
              <a:t> </a:t>
            </a:r>
            <a:r>
              <a:rPr lang="fr-FR" b="0" i="0" dirty="0" err="1">
                <a:solidFill>
                  <a:srgbClr val="CECAC3"/>
                </a:solidFill>
                <a:effectLst/>
                <a:latin typeface="Söhne"/>
              </a:rPr>
              <a:t>allorché</a:t>
            </a:r>
            <a:r>
              <a:rPr lang="fr-FR" b="0" i="0" dirty="0">
                <a:solidFill>
                  <a:srgbClr val="CECAC3"/>
                </a:solidFill>
                <a:effectLst/>
                <a:latin typeface="Söhne"/>
              </a:rPr>
              <a:t> </a:t>
            </a:r>
            <a:r>
              <a:rPr lang="fr-FR" b="0" i="0" dirty="0" err="1">
                <a:solidFill>
                  <a:srgbClr val="CECAC3"/>
                </a:solidFill>
                <a:effectLst/>
                <a:latin typeface="Söhne"/>
              </a:rPr>
              <a:t>questi</a:t>
            </a:r>
            <a:r>
              <a:rPr lang="fr-FR" b="0" i="0" dirty="0">
                <a:solidFill>
                  <a:srgbClr val="CECAC3"/>
                </a:solidFill>
                <a:effectLst/>
                <a:latin typeface="Söhne"/>
              </a:rPr>
              <a:t> </a:t>
            </a:r>
            <a:r>
              <a:rPr lang="fr-FR" b="0" i="0" dirty="0" err="1">
                <a:solidFill>
                  <a:srgbClr val="CECAC3"/>
                </a:solidFill>
                <a:effectLst/>
                <a:latin typeface="Söhne"/>
              </a:rPr>
              <a:t>pazienti</a:t>
            </a:r>
            <a:r>
              <a:rPr lang="fr-FR" b="0" i="0" dirty="0">
                <a:solidFill>
                  <a:srgbClr val="CECAC3"/>
                </a:solidFill>
                <a:effectLst/>
                <a:latin typeface="Söhne"/>
              </a:rPr>
              <a:t> sono </a:t>
            </a:r>
            <a:r>
              <a:rPr lang="fr-FR" b="0" i="0" dirty="0" err="1">
                <a:solidFill>
                  <a:srgbClr val="CECAC3"/>
                </a:solidFill>
                <a:effectLst/>
                <a:latin typeface="Söhne"/>
              </a:rPr>
              <a:t>presi</a:t>
            </a:r>
            <a:r>
              <a:rPr lang="fr-FR" b="0" i="0" dirty="0">
                <a:solidFill>
                  <a:srgbClr val="CECAC3"/>
                </a:solidFill>
                <a:effectLst/>
                <a:latin typeface="Söhne"/>
              </a:rPr>
              <a:t> in </a:t>
            </a:r>
            <a:r>
              <a:rPr lang="fr-FR" b="0" i="0" dirty="0" err="1">
                <a:solidFill>
                  <a:srgbClr val="CECAC3"/>
                </a:solidFill>
                <a:effectLst/>
                <a:latin typeface="Söhne"/>
              </a:rPr>
              <a:t>carico</a:t>
            </a:r>
            <a:r>
              <a:rPr lang="fr-FR" b="0" i="0" dirty="0">
                <a:solidFill>
                  <a:srgbClr val="CECAC3"/>
                </a:solidFill>
                <a:effectLst/>
                <a:latin typeface="Söhne"/>
              </a:rPr>
              <a:t> anche </a:t>
            </a:r>
            <a:r>
              <a:rPr lang="fr-FR" b="0" i="0" dirty="0" err="1">
                <a:solidFill>
                  <a:srgbClr val="CECAC3"/>
                </a:solidFill>
                <a:effectLst/>
                <a:latin typeface="Söhne"/>
              </a:rPr>
              <a:t>altrove</a:t>
            </a:r>
            <a:r>
              <a:rPr lang="fr-FR" b="0" i="0" dirty="0">
                <a:solidFill>
                  <a:srgbClr val="CECAC3"/>
                </a:solidFill>
                <a:effectLst/>
                <a:latin typeface="Söhne"/>
              </a:rPr>
              <a:t> e la </a:t>
            </a:r>
            <a:r>
              <a:rPr lang="fr-FR" b="0" i="0" dirty="0" err="1">
                <a:solidFill>
                  <a:srgbClr val="CECAC3"/>
                </a:solidFill>
                <a:effectLst/>
                <a:latin typeface="Söhne"/>
              </a:rPr>
              <a:t>sorveglianza</a:t>
            </a:r>
            <a:r>
              <a:rPr lang="fr-FR" b="0" i="0" dirty="0">
                <a:solidFill>
                  <a:srgbClr val="CECAC3"/>
                </a:solidFill>
                <a:effectLst/>
                <a:latin typeface="Söhne"/>
              </a:rPr>
              <a:t> </a:t>
            </a:r>
            <a:r>
              <a:rPr lang="fr-FR" b="0" i="0" dirty="0" err="1">
                <a:solidFill>
                  <a:srgbClr val="CECAC3"/>
                </a:solidFill>
                <a:effectLst/>
                <a:latin typeface="Söhne"/>
              </a:rPr>
              <a:t>attuale</a:t>
            </a:r>
            <a:r>
              <a:rPr lang="fr-FR" b="0" i="0" dirty="0">
                <a:solidFill>
                  <a:srgbClr val="CECAC3"/>
                </a:solidFill>
                <a:effectLst/>
                <a:latin typeface="Söhne"/>
              </a:rPr>
              <a:t> ignora la </a:t>
            </a:r>
            <a:r>
              <a:rPr lang="fr-FR" b="0" i="0" dirty="0" err="1">
                <a:solidFill>
                  <a:srgbClr val="CECAC3"/>
                </a:solidFill>
                <a:effectLst/>
                <a:latin typeface="Söhne"/>
              </a:rPr>
              <a:t>pediatria</a:t>
            </a:r>
            <a:endParaRPr lang="fr-FR" b="0" i="0" dirty="0">
              <a:solidFill>
                <a:srgbClr val="CECAC3"/>
              </a:solidFill>
              <a:effectLst/>
              <a:latin typeface="Söhne"/>
            </a:endParaRPr>
          </a:p>
          <a:p>
            <a:pPr algn="l">
              <a:buFont typeface="Arial" panose="020B0604020202020204" pitchFamily="34" charset="0"/>
              <a:buChar char="•"/>
            </a:pPr>
            <a:endParaRPr lang="fr-FR" b="0" i="0" dirty="0">
              <a:solidFill>
                <a:srgbClr val="CECAC3"/>
              </a:solidFill>
              <a:effectLst/>
              <a:latin typeface="Söhne"/>
            </a:endParaRPr>
          </a:p>
          <a:p>
            <a:pPr algn="l"/>
            <a:r>
              <a:rPr lang="fr-FR" b="1" i="0" dirty="0">
                <a:effectLst/>
                <a:latin typeface="Söhne"/>
              </a:rPr>
              <a:t>Diapositive : Implications et Directions Futures</a:t>
            </a:r>
          </a:p>
          <a:p>
            <a:pPr algn="l">
              <a:buFont typeface="Arial" panose="020B0604020202020204" pitchFamily="34" charset="0"/>
              <a:buChar char="•"/>
            </a:pPr>
            <a:r>
              <a:rPr lang="fr-FR" b="0" i="0" dirty="0">
                <a:solidFill>
                  <a:srgbClr val="CECAC3"/>
                </a:solidFill>
                <a:effectLst/>
                <a:latin typeface="Söhne"/>
              </a:rPr>
              <a:t>Possibilité d'adapter l'algorithme pour d'autres types de chirurgies et complications.</a:t>
            </a:r>
          </a:p>
          <a:p>
            <a:pPr algn="l">
              <a:buFont typeface="Arial" panose="020B0604020202020204" pitchFamily="34" charset="0"/>
              <a:buChar char="•"/>
            </a:pPr>
            <a:r>
              <a:rPr lang="fr-FR" b="0" i="0" dirty="0">
                <a:solidFill>
                  <a:srgbClr val="CECAC3"/>
                </a:solidFill>
                <a:effectLst/>
                <a:latin typeface="Söhne"/>
              </a:rPr>
              <a:t>Création d'une boucle de rétroaction plus transparente et immédiate, qui pourrait être instrumentale pour améliorer les procédures chirurgicales et les soins postopératoires.</a:t>
            </a:r>
          </a:p>
        </p:txBody>
      </p:sp>
      <p:sp>
        <p:nvSpPr>
          <p:cNvPr id="4" name="Segnaposto numero diapositiva 3"/>
          <p:cNvSpPr>
            <a:spLocks noGrp="1"/>
          </p:cNvSpPr>
          <p:nvPr>
            <p:ph type="sldNum" sz="quarter" idx="5"/>
          </p:nvPr>
        </p:nvSpPr>
        <p:spPr/>
        <p:txBody>
          <a:bodyPr/>
          <a:lstStyle/>
          <a:p>
            <a:fld id="{CAE1407F-8740-488D-B818-A4EDEFED28C5}" type="slidenum">
              <a:rPr lang="it-IT" smtClean="0"/>
              <a:t>9</a:t>
            </a:fld>
            <a:endParaRPr lang="it-IT"/>
          </a:p>
        </p:txBody>
      </p:sp>
    </p:spTree>
    <p:extLst>
      <p:ext uri="{BB962C8B-B14F-4D97-AF65-F5344CB8AC3E}">
        <p14:creationId xmlns:p14="http://schemas.microsoft.com/office/powerpoint/2010/main" val="1879596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fr-FR" b="1" i="0" dirty="0">
                <a:effectLst/>
                <a:latin typeface="Söhne"/>
              </a:rPr>
              <a:t>Diapositive : Conclusions</a:t>
            </a:r>
          </a:p>
          <a:p>
            <a:pPr algn="l">
              <a:buFont typeface="Arial" panose="020B0604020202020204" pitchFamily="34" charset="0"/>
              <a:buChar char="•"/>
            </a:pPr>
            <a:r>
              <a:rPr lang="fr-FR" b="0" i="0" dirty="0">
                <a:solidFill>
                  <a:srgbClr val="CECAC3"/>
                </a:solidFill>
                <a:effectLst/>
                <a:latin typeface="Söhne"/>
              </a:rPr>
              <a:t>Cette étude démontre le potentiel d'automatisation dans la détection des SSI, offrant une approche plus efficace et rentable comparée aux méthodes manuelles actuelles.</a:t>
            </a:r>
          </a:p>
          <a:p>
            <a:pPr algn="l">
              <a:buFont typeface="Arial" panose="020B0604020202020204" pitchFamily="34" charset="0"/>
              <a:buChar char="•"/>
            </a:pPr>
            <a:r>
              <a:rPr lang="fr-FR" b="0" i="0" dirty="0">
                <a:solidFill>
                  <a:srgbClr val="CECAC3"/>
                </a:solidFill>
                <a:effectLst/>
                <a:latin typeface="Söhne"/>
              </a:rPr>
              <a:t>Les résultats indiquent une forte spécificité et une sensibilité acceptable, faisant de cet algorithme un outil fiable pour le suivi des SSI en complément de la surveillance manuelle.</a:t>
            </a:r>
          </a:p>
          <a:p>
            <a:pPr algn="l">
              <a:buFont typeface="Arial" panose="020B0604020202020204" pitchFamily="34" charset="0"/>
              <a:buChar char="•"/>
            </a:pPr>
            <a:r>
              <a:rPr lang="fr-FR" b="0" i="0" dirty="0">
                <a:solidFill>
                  <a:srgbClr val="CECAC3"/>
                </a:solidFill>
                <a:effectLst/>
                <a:latin typeface="Söhne"/>
              </a:rPr>
              <a:t>Les gains d'efficacité en temps et en ressources humaines ouvrent la voie à une meilleure allocation des ressources et à une amélioration de la qualité des soins.</a:t>
            </a:r>
          </a:p>
          <a:p>
            <a:pPr algn="l">
              <a:buFont typeface="Arial" panose="020B0604020202020204" pitchFamily="34" charset="0"/>
              <a:buChar char="•"/>
            </a:pPr>
            <a:r>
              <a:rPr lang="fr-FR" b="0" i="0" dirty="0">
                <a:solidFill>
                  <a:srgbClr val="CECAC3"/>
                </a:solidFill>
                <a:effectLst/>
                <a:latin typeface="Söhne"/>
              </a:rPr>
              <a:t>Des travaux futurs sont nécessaires pour affiner l'algorithme et pour explorer son applicabilité à d'autres domaines chirurgicaux.</a:t>
            </a:r>
          </a:p>
          <a:p>
            <a:endParaRPr lang="it-IT" dirty="0"/>
          </a:p>
        </p:txBody>
      </p:sp>
      <p:sp>
        <p:nvSpPr>
          <p:cNvPr id="4" name="Segnaposto numero diapositiva 3"/>
          <p:cNvSpPr>
            <a:spLocks noGrp="1"/>
          </p:cNvSpPr>
          <p:nvPr>
            <p:ph type="sldNum" sz="quarter" idx="5"/>
          </p:nvPr>
        </p:nvSpPr>
        <p:spPr/>
        <p:txBody>
          <a:bodyPr/>
          <a:lstStyle/>
          <a:p>
            <a:fld id="{CAE1407F-8740-488D-B818-A4EDEFED28C5}" type="slidenum">
              <a:rPr lang="it-IT" smtClean="0"/>
              <a:t>10</a:t>
            </a:fld>
            <a:endParaRPr lang="it-IT"/>
          </a:p>
        </p:txBody>
      </p:sp>
    </p:spTree>
    <p:extLst>
      <p:ext uri="{BB962C8B-B14F-4D97-AF65-F5344CB8AC3E}">
        <p14:creationId xmlns:p14="http://schemas.microsoft.com/office/powerpoint/2010/main" val="3637981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C06762-BC4A-4D73-8F40-0AC118247DBD}"/>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A2067FB0-AA31-FA65-F0AB-715B818BA2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908257A-A384-CF89-0B7E-0A98D099C066}"/>
              </a:ext>
            </a:extLst>
          </p:cNvPr>
          <p:cNvSpPr>
            <a:spLocks noGrp="1"/>
          </p:cNvSpPr>
          <p:nvPr>
            <p:ph type="dt" sz="half" idx="10"/>
          </p:nvPr>
        </p:nvSpPr>
        <p:spPr/>
        <p:txBody>
          <a:bodyPr/>
          <a:lstStyle/>
          <a:p>
            <a:fld id="{290879BB-EB53-48BE-94EC-8CEA99C9E6F9}" type="datetimeFigureOut">
              <a:rPr lang="it-IT" smtClean="0"/>
              <a:t>25/09/2023</a:t>
            </a:fld>
            <a:endParaRPr lang="it-IT" dirty="0"/>
          </a:p>
        </p:txBody>
      </p:sp>
      <p:sp>
        <p:nvSpPr>
          <p:cNvPr id="5" name="Segnaposto piè di pagina 4">
            <a:extLst>
              <a:ext uri="{FF2B5EF4-FFF2-40B4-BE49-F238E27FC236}">
                <a16:creationId xmlns:a16="http://schemas.microsoft.com/office/drawing/2014/main" id="{171B3DD5-F3E8-2D6E-BA6F-C42B3C307AC7}"/>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DCE33835-416E-7E2B-3AA4-306C610A7C2E}"/>
              </a:ext>
            </a:extLst>
          </p:cNvPr>
          <p:cNvSpPr>
            <a:spLocks noGrp="1"/>
          </p:cNvSpPr>
          <p:nvPr>
            <p:ph type="sldNum" sz="quarter" idx="12"/>
          </p:nvPr>
        </p:nvSpPr>
        <p:spPr/>
        <p:txBody>
          <a:bodyPr/>
          <a:lstStyle/>
          <a:p>
            <a:fld id="{EE844DC7-CF8F-4D5A-820F-ACA25B650136}" type="slidenum">
              <a:rPr lang="it-IT" smtClean="0"/>
              <a:t>‹N›</a:t>
            </a:fld>
            <a:endParaRPr lang="it-IT" dirty="0"/>
          </a:p>
        </p:txBody>
      </p:sp>
    </p:spTree>
    <p:extLst>
      <p:ext uri="{BB962C8B-B14F-4D97-AF65-F5344CB8AC3E}">
        <p14:creationId xmlns:p14="http://schemas.microsoft.com/office/powerpoint/2010/main" val="1863321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C2BAB9-C96D-CDDE-B396-38B481674BC0}"/>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485CD3E-57FE-72FF-2805-989CE2B2125E}"/>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79DF483-3719-3013-6314-393C286C40F7}"/>
              </a:ext>
            </a:extLst>
          </p:cNvPr>
          <p:cNvSpPr>
            <a:spLocks noGrp="1"/>
          </p:cNvSpPr>
          <p:nvPr>
            <p:ph type="dt" sz="half" idx="10"/>
          </p:nvPr>
        </p:nvSpPr>
        <p:spPr/>
        <p:txBody>
          <a:bodyPr/>
          <a:lstStyle/>
          <a:p>
            <a:fld id="{290879BB-EB53-48BE-94EC-8CEA99C9E6F9}" type="datetimeFigureOut">
              <a:rPr lang="it-IT" smtClean="0"/>
              <a:t>25/09/2023</a:t>
            </a:fld>
            <a:endParaRPr lang="it-IT" dirty="0"/>
          </a:p>
        </p:txBody>
      </p:sp>
      <p:sp>
        <p:nvSpPr>
          <p:cNvPr id="5" name="Segnaposto piè di pagina 4">
            <a:extLst>
              <a:ext uri="{FF2B5EF4-FFF2-40B4-BE49-F238E27FC236}">
                <a16:creationId xmlns:a16="http://schemas.microsoft.com/office/drawing/2014/main" id="{3AF94344-300A-654B-DB4C-C681B59E25A1}"/>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0A9732BE-DF50-3A2D-1B26-4A48D397790F}"/>
              </a:ext>
            </a:extLst>
          </p:cNvPr>
          <p:cNvSpPr>
            <a:spLocks noGrp="1"/>
          </p:cNvSpPr>
          <p:nvPr>
            <p:ph type="sldNum" sz="quarter" idx="12"/>
          </p:nvPr>
        </p:nvSpPr>
        <p:spPr/>
        <p:txBody>
          <a:bodyPr/>
          <a:lstStyle/>
          <a:p>
            <a:fld id="{EE844DC7-CF8F-4D5A-820F-ACA25B650136}" type="slidenum">
              <a:rPr lang="it-IT" smtClean="0"/>
              <a:t>‹N›</a:t>
            </a:fld>
            <a:endParaRPr lang="it-IT" dirty="0"/>
          </a:p>
        </p:txBody>
      </p:sp>
    </p:spTree>
    <p:extLst>
      <p:ext uri="{BB962C8B-B14F-4D97-AF65-F5344CB8AC3E}">
        <p14:creationId xmlns:p14="http://schemas.microsoft.com/office/powerpoint/2010/main" val="448173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0C9089E-22EB-7BED-5F61-A0A7D99F89C3}"/>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F166309-96C5-75BB-021E-D5D3F59A8400}"/>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C42A138-A321-CE61-BBDA-2E3654E5F1C8}"/>
              </a:ext>
            </a:extLst>
          </p:cNvPr>
          <p:cNvSpPr>
            <a:spLocks noGrp="1"/>
          </p:cNvSpPr>
          <p:nvPr>
            <p:ph type="dt" sz="half" idx="10"/>
          </p:nvPr>
        </p:nvSpPr>
        <p:spPr/>
        <p:txBody>
          <a:bodyPr/>
          <a:lstStyle/>
          <a:p>
            <a:fld id="{290879BB-EB53-48BE-94EC-8CEA99C9E6F9}" type="datetimeFigureOut">
              <a:rPr lang="it-IT" smtClean="0"/>
              <a:t>25/09/2023</a:t>
            </a:fld>
            <a:endParaRPr lang="it-IT" dirty="0"/>
          </a:p>
        </p:txBody>
      </p:sp>
      <p:sp>
        <p:nvSpPr>
          <p:cNvPr id="5" name="Segnaposto piè di pagina 4">
            <a:extLst>
              <a:ext uri="{FF2B5EF4-FFF2-40B4-BE49-F238E27FC236}">
                <a16:creationId xmlns:a16="http://schemas.microsoft.com/office/drawing/2014/main" id="{34E6E3F7-F57A-3D8E-6ED1-E2ABDD00D764}"/>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6D38ACA2-87D0-368F-67F2-8E1EA1D6F84E}"/>
              </a:ext>
            </a:extLst>
          </p:cNvPr>
          <p:cNvSpPr>
            <a:spLocks noGrp="1"/>
          </p:cNvSpPr>
          <p:nvPr>
            <p:ph type="sldNum" sz="quarter" idx="12"/>
          </p:nvPr>
        </p:nvSpPr>
        <p:spPr/>
        <p:txBody>
          <a:bodyPr/>
          <a:lstStyle/>
          <a:p>
            <a:fld id="{EE844DC7-CF8F-4D5A-820F-ACA25B650136}" type="slidenum">
              <a:rPr lang="it-IT" smtClean="0"/>
              <a:t>‹N›</a:t>
            </a:fld>
            <a:endParaRPr lang="it-IT" dirty="0"/>
          </a:p>
        </p:txBody>
      </p:sp>
    </p:spTree>
    <p:extLst>
      <p:ext uri="{BB962C8B-B14F-4D97-AF65-F5344CB8AC3E}">
        <p14:creationId xmlns:p14="http://schemas.microsoft.com/office/powerpoint/2010/main" val="1758151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0DA3CB-A1CB-A49D-ECF6-35540838928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AB84C70-A0EA-5FBD-9C3E-137B1ED5B61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357998C-B890-D6C7-F1D0-206136685E4F}"/>
              </a:ext>
            </a:extLst>
          </p:cNvPr>
          <p:cNvSpPr>
            <a:spLocks noGrp="1"/>
          </p:cNvSpPr>
          <p:nvPr>
            <p:ph type="dt" sz="half" idx="10"/>
          </p:nvPr>
        </p:nvSpPr>
        <p:spPr/>
        <p:txBody>
          <a:bodyPr/>
          <a:lstStyle/>
          <a:p>
            <a:fld id="{290879BB-EB53-48BE-94EC-8CEA99C9E6F9}" type="datetimeFigureOut">
              <a:rPr lang="it-IT" smtClean="0"/>
              <a:t>25/09/2023</a:t>
            </a:fld>
            <a:endParaRPr lang="it-IT" dirty="0"/>
          </a:p>
        </p:txBody>
      </p:sp>
      <p:sp>
        <p:nvSpPr>
          <p:cNvPr id="5" name="Segnaposto piè di pagina 4">
            <a:extLst>
              <a:ext uri="{FF2B5EF4-FFF2-40B4-BE49-F238E27FC236}">
                <a16:creationId xmlns:a16="http://schemas.microsoft.com/office/drawing/2014/main" id="{B77AB8F5-EE8C-FC6B-56ED-17DDF026202D}"/>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F1881C4D-53AE-EF22-5B66-B941634CC156}"/>
              </a:ext>
            </a:extLst>
          </p:cNvPr>
          <p:cNvSpPr>
            <a:spLocks noGrp="1"/>
          </p:cNvSpPr>
          <p:nvPr>
            <p:ph type="sldNum" sz="quarter" idx="12"/>
          </p:nvPr>
        </p:nvSpPr>
        <p:spPr/>
        <p:txBody>
          <a:bodyPr/>
          <a:lstStyle/>
          <a:p>
            <a:fld id="{EE844DC7-CF8F-4D5A-820F-ACA25B650136}" type="slidenum">
              <a:rPr lang="it-IT" smtClean="0"/>
              <a:t>‹N›</a:t>
            </a:fld>
            <a:endParaRPr lang="it-IT" dirty="0"/>
          </a:p>
        </p:txBody>
      </p:sp>
    </p:spTree>
    <p:extLst>
      <p:ext uri="{BB962C8B-B14F-4D97-AF65-F5344CB8AC3E}">
        <p14:creationId xmlns:p14="http://schemas.microsoft.com/office/powerpoint/2010/main" val="1544450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1B719B-1C68-7245-7C62-568295F7F84F}"/>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F63AFFED-A1BA-64FB-0631-79F60648E8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32C44481-1277-F6A2-B98B-A1E37CC242E5}"/>
              </a:ext>
            </a:extLst>
          </p:cNvPr>
          <p:cNvSpPr>
            <a:spLocks noGrp="1"/>
          </p:cNvSpPr>
          <p:nvPr>
            <p:ph type="dt" sz="half" idx="10"/>
          </p:nvPr>
        </p:nvSpPr>
        <p:spPr/>
        <p:txBody>
          <a:bodyPr/>
          <a:lstStyle/>
          <a:p>
            <a:fld id="{290879BB-EB53-48BE-94EC-8CEA99C9E6F9}" type="datetimeFigureOut">
              <a:rPr lang="it-IT" smtClean="0"/>
              <a:t>25/09/2023</a:t>
            </a:fld>
            <a:endParaRPr lang="it-IT" dirty="0"/>
          </a:p>
        </p:txBody>
      </p:sp>
      <p:sp>
        <p:nvSpPr>
          <p:cNvPr id="5" name="Segnaposto piè di pagina 4">
            <a:extLst>
              <a:ext uri="{FF2B5EF4-FFF2-40B4-BE49-F238E27FC236}">
                <a16:creationId xmlns:a16="http://schemas.microsoft.com/office/drawing/2014/main" id="{BB49A062-C4AE-A9C3-E7B5-A64153D93B15}"/>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F8338214-DDB3-5CB6-F314-A8C55F8A2F0A}"/>
              </a:ext>
            </a:extLst>
          </p:cNvPr>
          <p:cNvSpPr>
            <a:spLocks noGrp="1"/>
          </p:cNvSpPr>
          <p:nvPr>
            <p:ph type="sldNum" sz="quarter" idx="12"/>
          </p:nvPr>
        </p:nvSpPr>
        <p:spPr/>
        <p:txBody>
          <a:bodyPr/>
          <a:lstStyle/>
          <a:p>
            <a:fld id="{EE844DC7-CF8F-4D5A-820F-ACA25B650136}" type="slidenum">
              <a:rPr lang="it-IT" smtClean="0"/>
              <a:t>‹N›</a:t>
            </a:fld>
            <a:endParaRPr lang="it-IT" dirty="0"/>
          </a:p>
        </p:txBody>
      </p:sp>
    </p:spTree>
    <p:extLst>
      <p:ext uri="{BB962C8B-B14F-4D97-AF65-F5344CB8AC3E}">
        <p14:creationId xmlns:p14="http://schemas.microsoft.com/office/powerpoint/2010/main" val="634935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6FC003-5B5A-1CB3-1DC7-367948452391}"/>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AAA4F1C-0993-91FB-03C1-C0358625C5C9}"/>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564A9EA3-166A-D055-7D29-809349EC2C2F}"/>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C3229AB8-6F4E-7A1A-EF11-90EDC53C686C}"/>
              </a:ext>
            </a:extLst>
          </p:cNvPr>
          <p:cNvSpPr>
            <a:spLocks noGrp="1"/>
          </p:cNvSpPr>
          <p:nvPr>
            <p:ph type="dt" sz="half" idx="10"/>
          </p:nvPr>
        </p:nvSpPr>
        <p:spPr/>
        <p:txBody>
          <a:bodyPr/>
          <a:lstStyle/>
          <a:p>
            <a:fld id="{290879BB-EB53-48BE-94EC-8CEA99C9E6F9}" type="datetimeFigureOut">
              <a:rPr lang="it-IT" smtClean="0"/>
              <a:t>25/09/2023</a:t>
            </a:fld>
            <a:endParaRPr lang="it-IT" dirty="0"/>
          </a:p>
        </p:txBody>
      </p:sp>
      <p:sp>
        <p:nvSpPr>
          <p:cNvPr id="6" name="Segnaposto piè di pagina 5">
            <a:extLst>
              <a:ext uri="{FF2B5EF4-FFF2-40B4-BE49-F238E27FC236}">
                <a16:creationId xmlns:a16="http://schemas.microsoft.com/office/drawing/2014/main" id="{4D22DA60-F072-90FF-46B0-076FC24692C9}"/>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CC3E2524-5657-DAA7-48BB-2C01CCA8EC72}"/>
              </a:ext>
            </a:extLst>
          </p:cNvPr>
          <p:cNvSpPr>
            <a:spLocks noGrp="1"/>
          </p:cNvSpPr>
          <p:nvPr>
            <p:ph type="sldNum" sz="quarter" idx="12"/>
          </p:nvPr>
        </p:nvSpPr>
        <p:spPr/>
        <p:txBody>
          <a:bodyPr/>
          <a:lstStyle/>
          <a:p>
            <a:fld id="{EE844DC7-CF8F-4D5A-820F-ACA25B650136}" type="slidenum">
              <a:rPr lang="it-IT" smtClean="0"/>
              <a:t>‹N›</a:t>
            </a:fld>
            <a:endParaRPr lang="it-IT" dirty="0"/>
          </a:p>
        </p:txBody>
      </p:sp>
    </p:spTree>
    <p:extLst>
      <p:ext uri="{BB962C8B-B14F-4D97-AF65-F5344CB8AC3E}">
        <p14:creationId xmlns:p14="http://schemas.microsoft.com/office/powerpoint/2010/main" val="2233048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A48BF7-DCF4-5F23-78F1-521ED72320D0}"/>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6BE7604-5A6D-BCC7-47AA-C506D696AD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EB388248-8669-E589-C33B-38C65E8F40C0}"/>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F1579D9C-60A8-A3A6-152B-E65E2D2C84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6E66ECE3-C410-053D-D48B-DC94FFE250FA}"/>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E83BFD07-7FE7-B504-7AE6-F6AA6B4D4506}"/>
              </a:ext>
            </a:extLst>
          </p:cNvPr>
          <p:cNvSpPr>
            <a:spLocks noGrp="1"/>
          </p:cNvSpPr>
          <p:nvPr>
            <p:ph type="dt" sz="half" idx="10"/>
          </p:nvPr>
        </p:nvSpPr>
        <p:spPr/>
        <p:txBody>
          <a:bodyPr/>
          <a:lstStyle/>
          <a:p>
            <a:fld id="{290879BB-EB53-48BE-94EC-8CEA99C9E6F9}" type="datetimeFigureOut">
              <a:rPr lang="it-IT" smtClean="0"/>
              <a:t>25/09/2023</a:t>
            </a:fld>
            <a:endParaRPr lang="it-IT" dirty="0"/>
          </a:p>
        </p:txBody>
      </p:sp>
      <p:sp>
        <p:nvSpPr>
          <p:cNvPr id="8" name="Segnaposto piè di pagina 7">
            <a:extLst>
              <a:ext uri="{FF2B5EF4-FFF2-40B4-BE49-F238E27FC236}">
                <a16:creationId xmlns:a16="http://schemas.microsoft.com/office/drawing/2014/main" id="{522CBF45-09F3-75B8-DD4A-E66451F84B21}"/>
              </a:ext>
            </a:extLst>
          </p:cNvPr>
          <p:cNvSpPr>
            <a:spLocks noGrp="1"/>
          </p:cNvSpPr>
          <p:nvPr>
            <p:ph type="ftr" sz="quarter" idx="11"/>
          </p:nvPr>
        </p:nvSpPr>
        <p:spPr/>
        <p:txBody>
          <a:bodyPr/>
          <a:lstStyle/>
          <a:p>
            <a:endParaRPr lang="it-IT" dirty="0"/>
          </a:p>
        </p:txBody>
      </p:sp>
      <p:sp>
        <p:nvSpPr>
          <p:cNvPr id="9" name="Segnaposto numero diapositiva 8">
            <a:extLst>
              <a:ext uri="{FF2B5EF4-FFF2-40B4-BE49-F238E27FC236}">
                <a16:creationId xmlns:a16="http://schemas.microsoft.com/office/drawing/2014/main" id="{55787A56-C0B9-7601-5D43-5812A477BC10}"/>
              </a:ext>
            </a:extLst>
          </p:cNvPr>
          <p:cNvSpPr>
            <a:spLocks noGrp="1"/>
          </p:cNvSpPr>
          <p:nvPr>
            <p:ph type="sldNum" sz="quarter" idx="12"/>
          </p:nvPr>
        </p:nvSpPr>
        <p:spPr/>
        <p:txBody>
          <a:bodyPr/>
          <a:lstStyle/>
          <a:p>
            <a:fld id="{EE844DC7-CF8F-4D5A-820F-ACA25B650136}" type="slidenum">
              <a:rPr lang="it-IT" smtClean="0"/>
              <a:t>‹N›</a:t>
            </a:fld>
            <a:endParaRPr lang="it-IT" dirty="0"/>
          </a:p>
        </p:txBody>
      </p:sp>
    </p:spTree>
    <p:extLst>
      <p:ext uri="{BB962C8B-B14F-4D97-AF65-F5344CB8AC3E}">
        <p14:creationId xmlns:p14="http://schemas.microsoft.com/office/powerpoint/2010/main" val="13096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85CE16-C24B-5216-9BC9-662833D3F13C}"/>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E1CEA7FF-F84A-933B-74CD-5B96F9F6D0D8}"/>
              </a:ext>
            </a:extLst>
          </p:cNvPr>
          <p:cNvSpPr>
            <a:spLocks noGrp="1"/>
          </p:cNvSpPr>
          <p:nvPr>
            <p:ph type="dt" sz="half" idx="10"/>
          </p:nvPr>
        </p:nvSpPr>
        <p:spPr/>
        <p:txBody>
          <a:bodyPr/>
          <a:lstStyle/>
          <a:p>
            <a:fld id="{290879BB-EB53-48BE-94EC-8CEA99C9E6F9}" type="datetimeFigureOut">
              <a:rPr lang="it-IT" smtClean="0"/>
              <a:t>25/09/2023</a:t>
            </a:fld>
            <a:endParaRPr lang="it-IT" dirty="0"/>
          </a:p>
        </p:txBody>
      </p:sp>
      <p:sp>
        <p:nvSpPr>
          <p:cNvPr id="4" name="Segnaposto piè di pagina 3">
            <a:extLst>
              <a:ext uri="{FF2B5EF4-FFF2-40B4-BE49-F238E27FC236}">
                <a16:creationId xmlns:a16="http://schemas.microsoft.com/office/drawing/2014/main" id="{96DCFCD9-F10C-6F7D-98F8-984AC19029EB}"/>
              </a:ext>
            </a:extLst>
          </p:cNvPr>
          <p:cNvSpPr>
            <a:spLocks noGrp="1"/>
          </p:cNvSpPr>
          <p:nvPr>
            <p:ph type="ftr" sz="quarter" idx="11"/>
          </p:nvPr>
        </p:nvSpPr>
        <p:spPr/>
        <p:txBody>
          <a:bodyPr/>
          <a:lstStyle/>
          <a:p>
            <a:endParaRPr lang="it-IT" dirty="0"/>
          </a:p>
        </p:txBody>
      </p:sp>
      <p:sp>
        <p:nvSpPr>
          <p:cNvPr id="5" name="Segnaposto numero diapositiva 4">
            <a:extLst>
              <a:ext uri="{FF2B5EF4-FFF2-40B4-BE49-F238E27FC236}">
                <a16:creationId xmlns:a16="http://schemas.microsoft.com/office/drawing/2014/main" id="{5451AF4A-28AA-1A9C-4B58-E6B2101967C8}"/>
              </a:ext>
            </a:extLst>
          </p:cNvPr>
          <p:cNvSpPr>
            <a:spLocks noGrp="1"/>
          </p:cNvSpPr>
          <p:nvPr>
            <p:ph type="sldNum" sz="quarter" idx="12"/>
          </p:nvPr>
        </p:nvSpPr>
        <p:spPr/>
        <p:txBody>
          <a:bodyPr/>
          <a:lstStyle/>
          <a:p>
            <a:fld id="{EE844DC7-CF8F-4D5A-820F-ACA25B650136}" type="slidenum">
              <a:rPr lang="it-IT" smtClean="0"/>
              <a:t>‹N›</a:t>
            </a:fld>
            <a:endParaRPr lang="it-IT" dirty="0"/>
          </a:p>
        </p:txBody>
      </p:sp>
    </p:spTree>
    <p:extLst>
      <p:ext uri="{BB962C8B-B14F-4D97-AF65-F5344CB8AC3E}">
        <p14:creationId xmlns:p14="http://schemas.microsoft.com/office/powerpoint/2010/main" val="3447555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5EE66F39-2F1C-07FF-1906-BEA42CFE09D9}"/>
              </a:ext>
            </a:extLst>
          </p:cNvPr>
          <p:cNvSpPr>
            <a:spLocks noGrp="1"/>
          </p:cNvSpPr>
          <p:nvPr>
            <p:ph type="dt" sz="half" idx="10"/>
          </p:nvPr>
        </p:nvSpPr>
        <p:spPr/>
        <p:txBody>
          <a:bodyPr/>
          <a:lstStyle/>
          <a:p>
            <a:fld id="{290879BB-EB53-48BE-94EC-8CEA99C9E6F9}" type="datetimeFigureOut">
              <a:rPr lang="it-IT" smtClean="0"/>
              <a:t>25/09/2023</a:t>
            </a:fld>
            <a:endParaRPr lang="it-IT" dirty="0"/>
          </a:p>
        </p:txBody>
      </p:sp>
      <p:sp>
        <p:nvSpPr>
          <p:cNvPr id="3" name="Segnaposto piè di pagina 2">
            <a:extLst>
              <a:ext uri="{FF2B5EF4-FFF2-40B4-BE49-F238E27FC236}">
                <a16:creationId xmlns:a16="http://schemas.microsoft.com/office/drawing/2014/main" id="{A1740F48-0533-1666-C303-CD6E1833E6EF}"/>
              </a:ext>
            </a:extLst>
          </p:cNvPr>
          <p:cNvSpPr>
            <a:spLocks noGrp="1"/>
          </p:cNvSpPr>
          <p:nvPr>
            <p:ph type="ftr" sz="quarter" idx="11"/>
          </p:nvPr>
        </p:nvSpPr>
        <p:spPr/>
        <p:txBody>
          <a:bodyPr/>
          <a:lstStyle/>
          <a:p>
            <a:endParaRPr lang="it-IT" dirty="0"/>
          </a:p>
        </p:txBody>
      </p:sp>
      <p:sp>
        <p:nvSpPr>
          <p:cNvPr id="4" name="Segnaposto numero diapositiva 3">
            <a:extLst>
              <a:ext uri="{FF2B5EF4-FFF2-40B4-BE49-F238E27FC236}">
                <a16:creationId xmlns:a16="http://schemas.microsoft.com/office/drawing/2014/main" id="{4D91C016-7B29-195B-F2C2-11C269821821}"/>
              </a:ext>
            </a:extLst>
          </p:cNvPr>
          <p:cNvSpPr>
            <a:spLocks noGrp="1"/>
          </p:cNvSpPr>
          <p:nvPr>
            <p:ph type="sldNum" sz="quarter" idx="12"/>
          </p:nvPr>
        </p:nvSpPr>
        <p:spPr/>
        <p:txBody>
          <a:bodyPr/>
          <a:lstStyle/>
          <a:p>
            <a:fld id="{EE844DC7-CF8F-4D5A-820F-ACA25B650136}" type="slidenum">
              <a:rPr lang="it-IT" smtClean="0"/>
              <a:t>‹N›</a:t>
            </a:fld>
            <a:endParaRPr lang="it-IT" dirty="0"/>
          </a:p>
        </p:txBody>
      </p:sp>
    </p:spTree>
    <p:extLst>
      <p:ext uri="{BB962C8B-B14F-4D97-AF65-F5344CB8AC3E}">
        <p14:creationId xmlns:p14="http://schemas.microsoft.com/office/powerpoint/2010/main" val="1810984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DD0047-D71A-ED09-65DD-FAFAF6EFB9F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EA12C45-A0E5-E47E-3533-C42111BC10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5078DC2A-4A13-08C0-77F1-0782A1E25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5D9E840-BB99-E606-5196-311C0A43E1A5}"/>
              </a:ext>
            </a:extLst>
          </p:cNvPr>
          <p:cNvSpPr>
            <a:spLocks noGrp="1"/>
          </p:cNvSpPr>
          <p:nvPr>
            <p:ph type="dt" sz="half" idx="10"/>
          </p:nvPr>
        </p:nvSpPr>
        <p:spPr/>
        <p:txBody>
          <a:bodyPr/>
          <a:lstStyle/>
          <a:p>
            <a:fld id="{290879BB-EB53-48BE-94EC-8CEA99C9E6F9}" type="datetimeFigureOut">
              <a:rPr lang="it-IT" smtClean="0"/>
              <a:t>25/09/2023</a:t>
            </a:fld>
            <a:endParaRPr lang="it-IT" dirty="0"/>
          </a:p>
        </p:txBody>
      </p:sp>
      <p:sp>
        <p:nvSpPr>
          <p:cNvPr id="6" name="Segnaposto piè di pagina 5">
            <a:extLst>
              <a:ext uri="{FF2B5EF4-FFF2-40B4-BE49-F238E27FC236}">
                <a16:creationId xmlns:a16="http://schemas.microsoft.com/office/drawing/2014/main" id="{6E22436D-7182-D89D-ED35-99037B0F201B}"/>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33AE651D-AE5A-909B-74B8-34A5C6BDF522}"/>
              </a:ext>
            </a:extLst>
          </p:cNvPr>
          <p:cNvSpPr>
            <a:spLocks noGrp="1"/>
          </p:cNvSpPr>
          <p:nvPr>
            <p:ph type="sldNum" sz="quarter" idx="12"/>
          </p:nvPr>
        </p:nvSpPr>
        <p:spPr/>
        <p:txBody>
          <a:bodyPr/>
          <a:lstStyle/>
          <a:p>
            <a:fld id="{EE844DC7-CF8F-4D5A-820F-ACA25B650136}" type="slidenum">
              <a:rPr lang="it-IT" smtClean="0"/>
              <a:t>‹N›</a:t>
            </a:fld>
            <a:endParaRPr lang="it-IT" dirty="0"/>
          </a:p>
        </p:txBody>
      </p:sp>
    </p:spTree>
    <p:extLst>
      <p:ext uri="{BB962C8B-B14F-4D97-AF65-F5344CB8AC3E}">
        <p14:creationId xmlns:p14="http://schemas.microsoft.com/office/powerpoint/2010/main" val="1663151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DB273B-0E8C-756E-3774-EB295EE2782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238A4BC0-D4CB-449E-F99F-EC5FA302F0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5EB446C1-24EA-4BD8-0A1C-DDB065A47F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9B4C0E8-8994-3F70-EAFF-77ECF6754646}"/>
              </a:ext>
            </a:extLst>
          </p:cNvPr>
          <p:cNvSpPr>
            <a:spLocks noGrp="1"/>
          </p:cNvSpPr>
          <p:nvPr>
            <p:ph type="dt" sz="half" idx="10"/>
          </p:nvPr>
        </p:nvSpPr>
        <p:spPr/>
        <p:txBody>
          <a:bodyPr/>
          <a:lstStyle/>
          <a:p>
            <a:fld id="{290879BB-EB53-48BE-94EC-8CEA99C9E6F9}" type="datetimeFigureOut">
              <a:rPr lang="it-IT" smtClean="0"/>
              <a:t>25/09/2023</a:t>
            </a:fld>
            <a:endParaRPr lang="it-IT" dirty="0"/>
          </a:p>
        </p:txBody>
      </p:sp>
      <p:sp>
        <p:nvSpPr>
          <p:cNvPr id="6" name="Segnaposto piè di pagina 5">
            <a:extLst>
              <a:ext uri="{FF2B5EF4-FFF2-40B4-BE49-F238E27FC236}">
                <a16:creationId xmlns:a16="http://schemas.microsoft.com/office/drawing/2014/main" id="{49A3B5A2-DA3D-8604-9CDE-FE6F20ACC4DE}"/>
              </a:ext>
            </a:extLst>
          </p:cNvPr>
          <p:cNvSpPr>
            <a:spLocks noGrp="1"/>
          </p:cNvSpPr>
          <p:nvPr>
            <p:ph type="ftr" sz="quarter" idx="11"/>
          </p:nvPr>
        </p:nvSpPr>
        <p:spPr/>
        <p:txBody>
          <a:bodyPr/>
          <a:lstStyle/>
          <a:p>
            <a:endParaRPr lang="en-US" dirty="0"/>
          </a:p>
        </p:txBody>
      </p:sp>
      <p:sp>
        <p:nvSpPr>
          <p:cNvPr id="7" name="Segnaposto numero diapositiva 6">
            <a:extLst>
              <a:ext uri="{FF2B5EF4-FFF2-40B4-BE49-F238E27FC236}">
                <a16:creationId xmlns:a16="http://schemas.microsoft.com/office/drawing/2014/main" id="{D6772A1E-6B76-BB83-2593-F2A490ABFE8C}"/>
              </a:ext>
            </a:extLst>
          </p:cNvPr>
          <p:cNvSpPr>
            <a:spLocks noGrp="1"/>
          </p:cNvSpPr>
          <p:nvPr>
            <p:ph type="sldNum" sz="quarter" idx="12"/>
          </p:nvPr>
        </p:nvSpPr>
        <p:spPr/>
        <p:txBody>
          <a:bodyPr/>
          <a:lstStyle/>
          <a:p>
            <a:fld id="{EE844DC7-CF8F-4D5A-820F-ACA25B650136}" type="slidenum">
              <a:rPr lang="it-IT" smtClean="0"/>
              <a:t>‹N›</a:t>
            </a:fld>
            <a:endParaRPr lang="it-IT" dirty="0"/>
          </a:p>
        </p:txBody>
      </p:sp>
    </p:spTree>
    <p:extLst>
      <p:ext uri="{BB962C8B-B14F-4D97-AF65-F5344CB8AC3E}">
        <p14:creationId xmlns:p14="http://schemas.microsoft.com/office/powerpoint/2010/main" val="1972833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6EAE4D47-6206-7509-97BD-12FCD524A2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4C2FF4C-7F7F-0042-EAA9-4387D03C24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92F6F75-B944-5B4D-4A13-96DA25B7B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0879BB-EB53-48BE-94EC-8CEA99C9E6F9}" type="datetimeFigureOut">
              <a:rPr lang="it-IT" smtClean="0"/>
              <a:t>25/09/2023</a:t>
            </a:fld>
            <a:endParaRPr lang="it-IT" dirty="0"/>
          </a:p>
        </p:txBody>
      </p:sp>
      <p:sp>
        <p:nvSpPr>
          <p:cNvPr id="5" name="Segnaposto piè di pagina 4">
            <a:extLst>
              <a:ext uri="{FF2B5EF4-FFF2-40B4-BE49-F238E27FC236}">
                <a16:creationId xmlns:a16="http://schemas.microsoft.com/office/drawing/2014/main" id="{C9FA5C02-E77F-B21E-AE96-46CCB3CCAC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sp>
        <p:nvSpPr>
          <p:cNvPr id="6" name="Segnaposto numero diapositiva 5">
            <a:extLst>
              <a:ext uri="{FF2B5EF4-FFF2-40B4-BE49-F238E27FC236}">
                <a16:creationId xmlns:a16="http://schemas.microsoft.com/office/drawing/2014/main" id="{1B502929-F168-A142-0C7F-811C286368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844DC7-CF8F-4D5A-820F-ACA25B650136}" type="slidenum">
              <a:rPr lang="it-IT" smtClean="0"/>
              <a:t>‹N›</a:t>
            </a:fld>
            <a:endParaRPr lang="it-IT" dirty="0"/>
          </a:p>
        </p:txBody>
      </p:sp>
    </p:spTree>
    <p:extLst>
      <p:ext uri="{BB962C8B-B14F-4D97-AF65-F5344CB8AC3E}">
        <p14:creationId xmlns:p14="http://schemas.microsoft.com/office/powerpoint/2010/main" val="1014696840"/>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923169-75E6-6E4F-F6AB-935E607F0854}"/>
              </a:ext>
            </a:extLst>
          </p:cNvPr>
          <p:cNvSpPr>
            <a:spLocks noGrp="1"/>
          </p:cNvSpPr>
          <p:nvPr>
            <p:ph type="ctrTitle"/>
          </p:nvPr>
        </p:nvSpPr>
        <p:spPr/>
        <p:txBody>
          <a:bodyPr>
            <a:normAutofit/>
          </a:bodyPr>
          <a:lstStyle/>
          <a:p>
            <a:r>
              <a:rPr lang="fr-FR" sz="2800" b="1" dirty="0">
                <a:solidFill>
                  <a:srgbClr val="000000"/>
                </a:solidFill>
                <a:effectLst/>
                <a:latin typeface="Roboto Black" panose="02000000000000000000" pitchFamily="2" charset="0"/>
                <a:ea typeface="Roboto Black" panose="02000000000000000000" pitchFamily="2" charset="0"/>
              </a:rPr>
              <a:t>DÉTECTION SEMI-AUTOMATISÉE DES INFECTIONS </a:t>
            </a:r>
            <a:r>
              <a:rPr lang="fr-FR" sz="2800" b="1" dirty="0">
                <a:solidFill>
                  <a:srgbClr val="000000"/>
                </a:solidFill>
                <a:latin typeface="Roboto Black" panose="02000000000000000000" pitchFamily="2" charset="0"/>
                <a:ea typeface="Roboto Black" panose="02000000000000000000" pitchFamily="2" charset="0"/>
              </a:rPr>
              <a:t>DU SITE OPERATOIRE</a:t>
            </a:r>
            <a:r>
              <a:rPr lang="fr-FR" sz="2800" b="1" dirty="0">
                <a:solidFill>
                  <a:srgbClr val="000000"/>
                </a:solidFill>
                <a:effectLst/>
                <a:latin typeface="Roboto Black" panose="02000000000000000000" pitchFamily="2" charset="0"/>
                <a:ea typeface="Roboto Black" panose="02000000000000000000" pitchFamily="2" charset="0"/>
              </a:rPr>
              <a:t> :</a:t>
            </a:r>
            <a:endParaRPr lang="it-IT" sz="8000" dirty="0">
              <a:latin typeface="Roboto Black" panose="02000000000000000000" pitchFamily="2" charset="0"/>
              <a:ea typeface="Roboto Black" panose="02000000000000000000" pitchFamily="2" charset="0"/>
            </a:endParaRPr>
          </a:p>
        </p:txBody>
      </p:sp>
      <p:sp>
        <p:nvSpPr>
          <p:cNvPr id="3" name="Sottotitolo 2">
            <a:extLst>
              <a:ext uri="{FF2B5EF4-FFF2-40B4-BE49-F238E27FC236}">
                <a16:creationId xmlns:a16="http://schemas.microsoft.com/office/drawing/2014/main" id="{5A701494-2466-96D7-4216-A1AC4E3BB033}"/>
              </a:ext>
            </a:extLst>
          </p:cNvPr>
          <p:cNvSpPr>
            <a:spLocks noGrp="1"/>
          </p:cNvSpPr>
          <p:nvPr>
            <p:ph type="subTitle" idx="1"/>
          </p:nvPr>
        </p:nvSpPr>
        <p:spPr>
          <a:xfrm>
            <a:off x="1524000" y="3602038"/>
            <a:ext cx="9144000" cy="521229"/>
          </a:xfrm>
        </p:spPr>
        <p:txBody>
          <a:bodyPr/>
          <a:lstStyle/>
          <a:p>
            <a:r>
              <a:rPr lang="fr-FR" sz="2400" b="1" dirty="0">
                <a:solidFill>
                  <a:srgbClr val="000000"/>
                </a:solidFill>
                <a:effectLst/>
                <a:latin typeface="Roboto Black" panose="02000000000000000000" pitchFamily="2" charset="0"/>
                <a:ea typeface="Roboto Black" panose="02000000000000000000" pitchFamily="2" charset="0"/>
              </a:rPr>
              <a:t>VALORISATION DES BASES DE DONNÉES CLINIQUES</a:t>
            </a:r>
            <a:endParaRPr lang="it-IT" dirty="0">
              <a:latin typeface="Roboto Black" panose="02000000000000000000" pitchFamily="2" charset="0"/>
              <a:ea typeface="Roboto Black" panose="02000000000000000000" pitchFamily="2" charset="0"/>
            </a:endParaRPr>
          </a:p>
        </p:txBody>
      </p:sp>
      <p:sp>
        <p:nvSpPr>
          <p:cNvPr id="4" name="CasellaDiTesto 3">
            <a:extLst>
              <a:ext uri="{FF2B5EF4-FFF2-40B4-BE49-F238E27FC236}">
                <a16:creationId xmlns:a16="http://schemas.microsoft.com/office/drawing/2014/main" id="{2D899AEC-06CB-810D-B87D-601BF84E3451}"/>
              </a:ext>
            </a:extLst>
          </p:cNvPr>
          <p:cNvSpPr txBox="1"/>
          <p:nvPr/>
        </p:nvSpPr>
        <p:spPr>
          <a:xfrm>
            <a:off x="4423106" y="4812307"/>
            <a:ext cx="3345788" cy="923330"/>
          </a:xfrm>
          <a:prstGeom prst="rect">
            <a:avLst/>
          </a:prstGeom>
          <a:noFill/>
        </p:spPr>
        <p:txBody>
          <a:bodyPr wrap="none" rtlCol="0">
            <a:spAutoFit/>
          </a:bodyPr>
          <a:lstStyle/>
          <a:p>
            <a:pPr algn="ctr"/>
            <a:r>
              <a:rPr lang="fr-FR" dirty="0">
                <a:latin typeface="Roboto Black" panose="02000000000000000000" pitchFamily="2" charset="0"/>
                <a:ea typeface="Roboto Black" panose="02000000000000000000" pitchFamily="2" charset="0"/>
              </a:rPr>
              <a:t>Soutenance</a:t>
            </a:r>
            <a:r>
              <a:rPr lang="it-IT" dirty="0">
                <a:latin typeface="Roboto Black" panose="02000000000000000000" pitchFamily="2" charset="0"/>
                <a:ea typeface="Roboto Black" panose="02000000000000000000" pitchFamily="2" charset="0"/>
              </a:rPr>
              <a:t> de </a:t>
            </a:r>
            <a:r>
              <a:rPr lang="fr-BE" dirty="0">
                <a:latin typeface="Roboto Black" panose="02000000000000000000" pitchFamily="2" charset="0"/>
                <a:ea typeface="Roboto Black" panose="02000000000000000000" pitchFamily="2" charset="0"/>
              </a:rPr>
              <a:t>mémoire</a:t>
            </a:r>
          </a:p>
          <a:p>
            <a:pPr algn="ctr"/>
            <a:endParaRPr lang="it-IT" dirty="0">
              <a:latin typeface="Roboto Black" panose="02000000000000000000" pitchFamily="2" charset="0"/>
              <a:ea typeface="Roboto Black" panose="02000000000000000000" pitchFamily="2" charset="0"/>
            </a:endParaRPr>
          </a:p>
          <a:p>
            <a:pPr algn="ctr"/>
            <a:r>
              <a:rPr lang="it-IT" dirty="0">
                <a:latin typeface="Roboto Black" panose="02000000000000000000" pitchFamily="2" charset="0"/>
                <a:ea typeface="Roboto Black" panose="02000000000000000000" pitchFamily="2" charset="0"/>
              </a:rPr>
              <a:t>Francesco MONTI 26/09/2023</a:t>
            </a:r>
          </a:p>
        </p:txBody>
      </p:sp>
    </p:spTree>
    <p:extLst>
      <p:ext uri="{BB962C8B-B14F-4D97-AF65-F5344CB8AC3E}">
        <p14:creationId xmlns:p14="http://schemas.microsoft.com/office/powerpoint/2010/main" val="3908350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16CF84-2AAB-1A1B-1C82-43BCE81702BA}"/>
              </a:ext>
            </a:extLst>
          </p:cNvPr>
          <p:cNvSpPr>
            <a:spLocks noGrp="1"/>
          </p:cNvSpPr>
          <p:nvPr>
            <p:ph type="title"/>
          </p:nvPr>
        </p:nvSpPr>
        <p:spPr>
          <a:xfrm>
            <a:off x="534894" y="544355"/>
            <a:ext cx="10818906" cy="1146333"/>
          </a:xfrm>
        </p:spPr>
        <p:txBody>
          <a:bodyPr/>
          <a:lstStyle/>
          <a:p>
            <a:r>
              <a:rPr lang="it-IT" dirty="0" err="1">
                <a:latin typeface="Roboto Black" panose="02000000000000000000" pitchFamily="2" charset="0"/>
                <a:ea typeface="Roboto Black" panose="02000000000000000000" pitchFamily="2" charset="0"/>
              </a:rPr>
              <a:t>Conclusions</a:t>
            </a:r>
            <a:endParaRPr lang="it-IT" dirty="0">
              <a:latin typeface="Roboto Black" panose="02000000000000000000" pitchFamily="2" charset="0"/>
              <a:ea typeface="Roboto Black" panose="02000000000000000000" pitchFamily="2" charset="0"/>
            </a:endParaRPr>
          </a:p>
        </p:txBody>
      </p:sp>
      <p:graphicFrame>
        <p:nvGraphicFramePr>
          <p:cNvPr id="8" name="Diagramma 7">
            <a:extLst>
              <a:ext uri="{FF2B5EF4-FFF2-40B4-BE49-F238E27FC236}">
                <a16:creationId xmlns:a16="http://schemas.microsoft.com/office/drawing/2014/main" id="{4AE8220E-58BC-1CA8-C4D2-6F8919C7FAD0}"/>
              </a:ext>
            </a:extLst>
          </p:cNvPr>
          <p:cNvGraphicFramePr/>
          <p:nvPr>
            <p:extLst>
              <p:ext uri="{D42A27DB-BD31-4B8C-83A1-F6EECF244321}">
                <p14:modId xmlns:p14="http://schemas.microsoft.com/office/powerpoint/2010/main" val="197293382"/>
              </p:ext>
            </p:extLst>
          </p:nvPr>
        </p:nvGraphicFramePr>
        <p:xfrm>
          <a:off x="0" y="0"/>
          <a:ext cx="12192000" cy="544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asellaDiTesto 3">
            <a:extLst>
              <a:ext uri="{FF2B5EF4-FFF2-40B4-BE49-F238E27FC236}">
                <a16:creationId xmlns:a16="http://schemas.microsoft.com/office/drawing/2014/main" id="{D0716806-D703-51F8-0527-79B3F9B7425C}"/>
              </a:ext>
            </a:extLst>
          </p:cNvPr>
          <p:cNvSpPr txBox="1"/>
          <p:nvPr/>
        </p:nvSpPr>
        <p:spPr>
          <a:xfrm>
            <a:off x="534893" y="1720839"/>
            <a:ext cx="10818905" cy="3554819"/>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fr-FR" b="0" i="0" dirty="0">
                <a:solidFill>
                  <a:schemeClr val="tx1">
                    <a:lumMod val="95000"/>
                    <a:lumOff val="5000"/>
                  </a:schemeClr>
                </a:solidFill>
                <a:effectLst/>
                <a:latin typeface="Söhne"/>
              </a:rPr>
              <a:t>Cette étude démontre le potentiel d'automatisation dans la détection des SSI, offrant une approche plus efficace et rentable comparée aux méthodes manuelles actuelles.</a:t>
            </a:r>
          </a:p>
          <a:p>
            <a:pPr marL="285750" indent="-285750" algn="l">
              <a:lnSpc>
                <a:spcPct val="150000"/>
              </a:lnSpc>
              <a:buFont typeface="Arial" panose="020B0604020202020204" pitchFamily="34" charset="0"/>
              <a:buChar char="•"/>
            </a:pPr>
            <a:endParaRPr lang="fr-FR" b="0" i="0" dirty="0">
              <a:solidFill>
                <a:schemeClr val="tx1">
                  <a:lumMod val="95000"/>
                  <a:lumOff val="5000"/>
                </a:schemeClr>
              </a:solidFill>
              <a:effectLst/>
              <a:latin typeface="Söhne"/>
            </a:endParaRPr>
          </a:p>
          <a:p>
            <a:pPr marL="285750" indent="-285750" algn="l">
              <a:buFont typeface="Arial" panose="020B0604020202020204" pitchFamily="34" charset="0"/>
              <a:buChar char="•"/>
            </a:pPr>
            <a:r>
              <a:rPr lang="fr-FR" b="0" i="0" dirty="0">
                <a:solidFill>
                  <a:schemeClr val="tx1">
                    <a:lumMod val="95000"/>
                    <a:lumOff val="5000"/>
                  </a:schemeClr>
                </a:solidFill>
                <a:effectLst/>
                <a:latin typeface="Söhne"/>
              </a:rPr>
              <a:t>Les résultats indiquent une forte spécificité et une sensibilité acceptable, faisant de cet algorithme un outil fiable pour le suivi des SSI en complément de la surveillance manuelle.</a:t>
            </a:r>
          </a:p>
          <a:p>
            <a:pPr marL="285750" indent="-285750" algn="l">
              <a:buFont typeface="Arial" panose="020B0604020202020204" pitchFamily="34" charset="0"/>
              <a:buChar char="•"/>
            </a:pPr>
            <a:endParaRPr lang="fr-FR" b="0" i="0" dirty="0">
              <a:solidFill>
                <a:schemeClr val="tx1">
                  <a:lumMod val="95000"/>
                  <a:lumOff val="5000"/>
                </a:schemeClr>
              </a:solidFill>
              <a:effectLst/>
              <a:latin typeface="Söhne"/>
            </a:endParaRPr>
          </a:p>
          <a:p>
            <a:pPr marL="285750" indent="-285750" algn="l">
              <a:buFont typeface="Arial" panose="020B0604020202020204" pitchFamily="34" charset="0"/>
              <a:buChar char="•"/>
            </a:pPr>
            <a:r>
              <a:rPr lang="fr-FR" b="0" i="0" dirty="0">
                <a:solidFill>
                  <a:schemeClr val="tx1">
                    <a:lumMod val="95000"/>
                    <a:lumOff val="5000"/>
                  </a:schemeClr>
                </a:solidFill>
                <a:effectLst/>
                <a:latin typeface="Söhne"/>
              </a:rPr>
              <a:t>Les gains d'efficacité en temps et en ressources humaines ouvrent la voie à une meilleure allocation des ressources et à une amélioration de la qualité des soins.</a:t>
            </a:r>
          </a:p>
          <a:p>
            <a:pPr marL="285750" indent="-285750" algn="l">
              <a:buFont typeface="Arial" panose="020B0604020202020204" pitchFamily="34" charset="0"/>
              <a:buChar char="•"/>
            </a:pPr>
            <a:endParaRPr lang="fr-FR" b="0" i="0" dirty="0">
              <a:solidFill>
                <a:schemeClr val="tx1">
                  <a:lumMod val="95000"/>
                  <a:lumOff val="5000"/>
                </a:schemeClr>
              </a:solidFill>
              <a:effectLst/>
              <a:latin typeface="Söhne"/>
            </a:endParaRPr>
          </a:p>
          <a:p>
            <a:pPr marL="285750" indent="-285750" algn="l">
              <a:buFont typeface="Arial" panose="020B0604020202020204" pitchFamily="34" charset="0"/>
              <a:buChar char="•"/>
            </a:pPr>
            <a:r>
              <a:rPr lang="fr-FR" b="0" i="0" dirty="0">
                <a:solidFill>
                  <a:schemeClr val="tx1">
                    <a:lumMod val="95000"/>
                    <a:lumOff val="5000"/>
                  </a:schemeClr>
                </a:solidFill>
                <a:effectLst/>
                <a:latin typeface="Söhne"/>
              </a:rPr>
              <a:t>Des travaux futurs sont nécessaires pour affiner l'algorithme et pour explorer son applicabilité à d'autres domaines chirurgicaux.</a:t>
            </a:r>
          </a:p>
        </p:txBody>
      </p:sp>
    </p:spTree>
    <p:extLst>
      <p:ext uri="{BB962C8B-B14F-4D97-AF65-F5344CB8AC3E}">
        <p14:creationId xmlns:p14="http://schemas.microsoft.com/office/powerpoint/2010/main" val="1172203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16CF84-2AAB-1A1B-1C82-43BCE81702BA}"/>
              </a:ext>
            </a:extLst>
          </p:cNvPr>
          <p:cNvSpPr>
            <a:spLocks noGrp="1"/>
          </p:cNvSpPr>
          <p:nvPr>
            <p:ph type="title"/>
          </p:nvPr>
        </p:nvSpPr>
        <p:spPr>
          <a:xfrm>
            <a:off x="534894" y="723180"/>
            <a:ext cx="10818906" cy="1146333"/>
          </a:xfrm>
        </p:spPr>
        <p:txBody>
          <a:bodyPr/>
          <a:lstStyle/>
          <a:p>
            <a:r>
              <a:rPr lang="it-IT" dirty="0" err="1">
                <a:latin typeface="Roboto Black" panose="02000000000000000000" pitchFamily="2" charset="0"/>
                <a:ea typeface="Roboto Black" panose="02000000000000000000" pitchFamily="2" charset="0"/>
              </a:rPr>
              <a:t>Infections</a:t>
            </a:r>
            <a:r>
              <a:rPr lang="it-IT" dirty="0">
                <a:latin typeface="Roboto Black" panose="02000000000000000000" pitchFamily="2" charset="0"/>
                <a:ea typeface="Roboto Black" panose="02000000000000000000" pitchFamily="2" charset="0"/>
              </a:rPr>
              <a:t> </a:t>
            </a:r>
            <a:r>
              <a:rPr lang="it-IT" dirty="0" err="1">
                <a:latin typeface="Roboto Black" panose="02000000000000000000" pitchFamily="2" charset="0"/>
                <a:ea typeface="Roboto Black" panose="02000000000000000000" pitchFamily="2" charset="0"/>
              </a:rPr>
              <a:t>du</a:t>
            </a:r>
            <a:r>
              <a:rPr lang="it-IT" dirty="0">
                <a:latin typeface="Roboto Black" panose="02000000000000000000" pitchFamily="2" charset="0"/>
                <a:ea typeface="Roboto Black" panose="02000000000000000000" pitchFamily="2" charset="0"/>
              </a:rPr>
              <a:t> Site </a:t>
            </a:r>
            <a:r>
              <a:rPr lang="it-IT" dirty="0" err="1">
                <a:latin typeface="Roboto Black" panose="02000000000000000000" pitchFamily="2" charset="0"/>
                <a:ea typeface="Roboto Black" panose="02000000000000000000" pitchFamily="2" charset="0"/>
              </a:rPr>
              <a:t>Operatoire</a:t>
            </a:r>
            <a:r>
              <a:rPr lang="it-IT" dirty="0">
                <a:latin typeface="Roboto Black" panose="02000000000000000000" pitchFamily="2" charset="0"/>
                <a:ea typeface="Roboto Black" panose="02000000000000000000" pitchFamily="2" charset="0"/>
              </a:rPr>
              <a:t> (ISO)</a:t>
            </a:r>
          </a:p>
        </p:txBody>
      </p:sp>
      <p:graphicFrame>
        <p:nvGraphicFramePr>
          <p:cNvPr id="8" name="Diagramma 7">
            <a:extLst>
              <a:ext uri="{FF2B5EF4-FFF2-40B4-BE49-F238E27FC236}">
                <a16:creationId xmlns:a16="http://schemas.microsoft.com/office/drawing/2014/main" id="{4AE8220E-58BC-1CA8-C4D2-6F8919C7FAD0}"/>
              </a:ext>
            </a:extLst>
          </p:cNvPr>
          <p:cNvGraphicFramePr/>
          <p:nvPr>
            <p:extLst>
              <p:ext uri="{D42A27DB-BD31-4B8C-83A1-F6EECF244321}">
                <p14:modId xmlns:p14="http://schemas.microsoft.com/office/powerpoint/2010/main" val="2422051643"/>
              </p:ext>
            </p:extLst>
          </p:nvPr>
        </p:nvGraphicFramePr>
        <p:xfrm>
          <a:off x="0" y="0"/>
          <a:ext cx="12192000" cy="544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asellaDiTesto 4">
            <a:extLst>
              <a:ext uri="{FF2B5EF4-FFF2-40B4-BE49-F238E27FC236}">
                <a16:creationId xmlns:a16="http://schemas.microsoft.com/office/drawing/2014/main" id="{4BE91337-6FFE-8C18-4319-8FBDB4340279}"/>
              </a:ext>
            </a:extLst>
          </p:cNvPr>
          <p:cNvSpPr txBox="1"/>
          <p:nvPr/>
        </p:nvSpPr>
        <p:spPr>
          <a:xfrm>
            <a:off x="534894" y="2048339"/>
            <a:ext cx="10818906" cy="3785652"/>
          </a:xfrm>
          <a:prstGeom prst="rect">
            <a:avLst/>
          </a:prstGeom>
          <a:noFill/>
        </p:spPr>
        <p:txBody>
          <a:bodyPr wrap="square">
            <a:spAutoFit/>
          </a:bodyPr>
          <a:lstStyle/>
          <a:p>
            <a:pPr algn="l">
              <a:lnSpc>
                <a:spcPct val="150000"/>
              </a:lnSpc>
            </a:pPr>
            <a:r>
              <a:rPr lang="fr-FR" b="1" dirty="0">
                <a:latin typeface="Roboto" panose="02000000000000000000" pitchFamily="2" charset="0"/>
                <a:ea typeface="Roboto" panose="02000000000000000000" pitchFamily="2" charset="0"/>
              </a:rPr>
              <a:t>Volume:</a:t>
            </a:r>
            <a:r>
              <a:rPr lang="fr-FR" dirty="0">
                <a:latin typeface="Roboto" panose="02000000000000000000" pitchFamily="2" charset="0"/>
                <a:ea typeface="Roboto" panose="02000000000000000000" pitchFamily="2" charset="0"/>
              </a:rPr>
              <a:t>		2</a:t>
            </a:r>
            <a:r>
              <a:rPr lang="fr-FR" baseline="30000" dirty="0">
                <a:latin typeface="Roboto" panose="02000000000000000000" pitchFamily="2" charset="0"/>
                <a:ea typeface="Roboto" panose="02000000000000000000" pitchFamily="2" charset="0"/>
              </a:rPr>
              <a:t>ème</a:t>
            </a:r>
            <a:r>
              <a:rPr lang="fr-FR" dirty="0">
                <a:latin typeface="Roboto" panose="02000000000000000000" pitchFamily="2" charset="0"/>
                <a:ea typeface="Roboto" panose="02000000000000000000" pitchFamily="2" charset="0"/>
              </a:rPr>
              <a:t> </a:t>
            </a:r>
            <a:r>
              <a:rPr lang="fr-FR" b="0" i="0" dirty="0">
                <a:effectLst/>
                <a:latin typeface="Roboto" panose="02000000000000000000" pitchFamily="2" charset="0"/>
                <a:ea typeface="Roboto" panose="02000000000000000000" pitchFamily="2" charset="0"/>
              </a:rPr>
              <a:t>cause d’infections nosocomiales</a:t>
            </a:r>
            <a:endParaRPr lang="fr-FR" dirty="0">
              <a:latin typeface="Roboto" panose="02000000000000000000" pitchFamily="2" charset="0"/>
              <a:ea typeface="Roboto" panose="02000000000000000000" pitchFamily="2" charset="0"/>
            </a:endParaRPr>
          </a:p>
          <a:p>
            <a:pPr algn="l">
              <a:lnSpc>
                <a:spcPct val="150000"/>
              </a:lnSpc>
            </a:pPr>
            <a:endParaRPr lang="fr-FR" b="0" i="0" dirty="0">
              <a:effectLst/>
              <a:latin typeface="Roboto" panose="02000000000000000000" pitchFamily="2" charset="0"/>
              <a:ea typeface="Roboto" panose="02000000000000000000" pitchFamily="2" charset="0"/>
            </a:endParaRPr>
          </a:p>
          <a:p>
            <a:pPr algn="l">
              <a:lnSpc>
                <a:spcPct val="150000"/>
              </a:lnSpc>
            </a:pPr>
            <a:r>
              <a:rPr lang="fr-FR" b="1" i="0" dirty="0">
                <a:effectLst/>
                <a:latin typeface="Roboto" panose="02000000000000000000" pitchFamily="2" charset="0"/>
                <a:ea typeface="Roboto" panose="02000000000000000000" pitchFamily="2" charset="0"/>
              </a:rPr>
              <a:t>Incidence</a:t>
            </a:r>
            <a:r>
              <a:rPr lang="fr-FR" b="0" i="0" dirty="0">
                <a:effectLst/>
                <a:latin typeface="Roboto" panose="02000000000000000000" pitchFamily="2" charset="0"/>
                <a:ea typeface="Roboto" panose="02000000000000000000" pitchFamily="2" charset="0"/>
              </a:rPr>
              <a:t> : 	2% à 5% </a:t>
            </a:r>
            <a:r>
              <a:rPr lang="fr-FR" dirty="0">
                <a:latin typeface="Roboto" panose="02000000000000000000" pitchFamily="2" charset="0"/>
                <a:ea typeface="Roboto" panose="02000000000000000000" pitchFamily="2" charset="0"/>
              </a:rPr>
              <a:t>(</a:t>
            </a:r>
            <a:r>
              <a:rPr lang="fr-FR" b="0" i="0" dirty="0">
                <a:effectLst/>
                <a:latin typeface="Roboto" panose="02000000000000000000" pitchFamily="2" charset="0"/>
                <a:ea typeface="Roboto" panose="02000000000000000000" pitchFamily="2" charset="0"/>
              </a:rPr>
              <a:t>+ si procédure</a:t>
            </a:r>
            <a:r>
              <a:rPr lang="fr-FR" dirty="0">
                <a:latin typeface="Roboto" panose="02000000000000000000" pitchFamily="2" charset="0"/>
                <a:ea typeface="Roboto" panose="02000000000000000000" pitchFamily="2" charset="0"/>
              </a:rPr>
              <a:t> </a:t>
            </a:r>
            <a:r>
              <a:rPr lang="fr-FR" b="0" i="0" dirty="0">
                <a:effectLst/>
                <a:latin typeface="Roboto" panose="02000000000000000000" pitchFamily="2" charset="0"/>
                <a:ea typeface="Roboto" panose="02000000000000000000" pitchFamily="2" charset="0"/>
              </a:rPr>
              <a:t>complexe)</a:t>
            </a:r>
          </a:p>
          <a:p>
            <a:pPr algn="l">
              <a:lnSpc>
                <a:spcPct val="150000"/>
              </a:lnSpc>
            </a:pPr>
            <a:endParaRPr lang="fr-FR" b="0" i="0" dirty="0">
              <a:effectLst/>
              <a:latin typeface="Roboto" panose="02000000000000000000" pitchFamily="2" charset="0"/>
              <a:ea typeface="Roboto" panose="02000000000000000000" pitchFamily="2" charset="0"/>
            </a:endParaRPr>
          </a:p>
          <a:p>
            <a:pPr algn="l">
              <a:lnSpc>
                <a:spcPct val="150000"/>
              </a:lnSpc>
            </a:pPr>
            <a:r>
              <a:rPr lang="fr-FR" b="1" dirty="0">
                <a:latin typeface="Roboto" panose="02000000000000000000" pitchFamily="2" charset="0"/>
                <a:ea typeface="Roboto" panose="02000000000000000000" pitchFamily="2" charset="0"/>
              </a:rPr>
              <a:t>Morbidité et $: </a:t>
            </a:r>
            <a:r>
              <a:rPr lang="fr-FR" dirty="0">
                <a:latin typeface="Roboto" panose="02000000000000000000" pitchFamily="2" charset="0"/>
                <a:ea typeface="Roboto" panose="02000000000000000000" pitchFamily="2" charset="0"/>
              </a:rPr>
              <a:t>	</a:t>
            </a:r>
            <a:r>
              <a:rPr lang="fr-FR" b="0" i="0" dirty="0">
                <a:effectLst/>
                <a:latin typeface="Roboto" panose="02000000000000000000" pitchFamily="2" charset="0"/>
                <a:ea typeface="Roboto" panose="02000000000000000000" pitchFamily="2" charset="0"/>
              </a:rPr>
              <a:t>7 à 11J d'hospitalisation supplémentaires</a:t>
            </a:r>
            <a:r>
              <a:rPr lang="fr-FR" dirty="0">
                <a:latin typeface="Roboto" panose="02000000000000000000" pitchFamily="2" charset="0"/>
                <a:ea typeface="Roboto" panose="02000000000000000000" pitchFamily="2" charset="0"/>
              </a:rPr>
              <a:t> </a:t>
            </a:r>
            <a:endParaRPr lang="fr-FR" b="0" i="0" dirty="0">
              <a:effectLst/>
              <a:latin typeface="Roboto" panose="02000000000000000000" pitchFamily="2" charset="0"/>
              <a:ea typeface="Roboto" panose="02000000000000000000" pitchFamily="2" charset="0"/>
            </a:endParaRPr>
          </a:p>
          <a:p>
            <a:pPr algn="l">
              <a:lnSpc>
                <a:spcPct val="150000"/>
              </a:lnSpc>
            </a:pPr>
            <a:endParaRPr lang="fr-FR" b="0" i="0" dirty="0">
              <a:effectLst/>
              <a:latin typeface="Roboto" panose="02000000000000000000" pitchFamily="2" charset="0"/>
              <a:ea typeface="Roboto" panose="02000000000000000000" pitchFamily="2" charset="0"/>
            </a:endParaRPr>
          </a:p>
          <a:p>
            <a:pPr algn="l">
              <a:lnSpc>
                <a:spcPct val="150000"/>
              </a:lnSpc>
            </a:pPr>
            <a:r>
              <a:rPr lang="fr-FR" b="1" i="0" dirty="0">
                <a:effectLst/>
                <a:latin typeface="Roboto" panose="02000000000000000000" pitchFamily="2" charset="0"/>
                <a:ea typeface="Roboto" panose="02000000000000000000" pitchFamily="2" charset="0"/>
              </a:rPr>
              <a:t>Mortalité</a:t>
            </a:r>
            <a:r>
              <a:rPr lang="fr-FR" b="0" i="0" dirty="0">
                <a:effectLst/>
                <a:latin typeface="Roboto" panose="02000000000000000000" pitchFamily="2" charset="0"/>
                <a:ea typeface="Roboto" panose="02000000000000000000" pitchFamily="2" charset="0"/>
              </a:rPr>
              <a:t>: 	</a:t>
            </a:r>
            <a:r>
              <a:rPr lang="fr-FR" b="1" i="0" dirty="0">
                <a:effectLst/>
                <a:latin typeface="Roboto" panose="02000000000000000000" pitchFamily="2" charset="0"/>
                <a:ea typeface="Roboto" panose="02000000000000000000" pitchFamily="2" charset="0"/>
              </a:rPr>
              <a:t>OR</a:t>
            </a:r>
            <a:r>
              <a:rPr lang="fr-FR" b="0" i="0" dirty="0">
                <a:effectLst/>
                <a:latin typeface="Roboto" panose="02000000000000000000" pitchFamily="2" charset="0"/>
                <a:ea typeface="Roboto" panose="02000000000000000000" pitchFamily="2" charset="0"/>
              </a:rPr>
              <a:t>:  2 à 11</a:t>
            </a:r>
          </a:p>
          <a:p>
            <a:pPr algn="l">
              <a:lnSpc>
                <a:spcPct val="150000"/>
              </a:lnSpc>
            </a:pPr>
            <a:r>
              <a:rPr lang="fr-FR" b="0" i="0" dirty="0">
                <a:effectLst/>
                <a:latin typeface="Roboto" panose="02000000000000000000" pitchFamily="2" charset="0"/>
                <a:ea typeface="Roboto" panose="02000000000000000000" pitchFamily="2" charset="0"/>
              </a:rPr>
              <a:t>		si décès</a:t>
            </a:r>
            <a:r>
              <a:rPr lang="fr-FR" dirty="0">
                <a:latin typeface="Roboto" panose="02000000000000000000" pitchFamily="2" charset="0"/>
                <a:ea typeface="Roboto" panose="02000000000000000000" pitchFamily="2" charset="0"/>
              </a:rPr>
              <a:t>, responsabilité ISO dans </a:t>
            </a:r>
            <a:r>
              <a:rPr lang="fr-FR" b="0" i="0" dirty="0">
                <a:effectLst/>
                <a:latin typeface="Roboto" panose="02000000000000000000" pitchFamily="2" charset="0"/>
                <a:ea typeface="Roboto" panose="02000000000000000000" pitchFamily="2" charset="0"/>
              </a:rPr>
              <a:t>77 % des cas</a:t>
            </a:r>
          </a:p>
          <a:p>
            <a:pPr algn="l">
              <a:lnSpc>
                <a:spcPct val="150000"/>
              </a:lnSpc>
            </a:pPr>
            <a:endParaRPr lang="fr-FR" b="0" i="0" dirty="0">
              <a:effectLst/>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695551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16CF84-2AAB-1A1B-1C82-43BCE81702BA}"/>
              </a:ext>
            </a:extLst>
          </p:cNvPr>
          <p:cNvSpPr>
            <a:spLocks noGrp="1"/>
          </p:cNvSpPr>
          <p:nvPr>
            <p:ph type="title"/>
          </p:nvPr>
        </p:nvSpPr>
        <p:spPr>
          <a:xfrm>
            <a:off x="534894" y="723180"/>
            <a:ext cx="10818906" cy="1146333"/>
          </a:xfrm>
        </p:spPr>
        <p:txBody>
          <a:bodyPr>
            <a:normAutofit/>
          </a:bodyPr>
          <a:lstStyle/>
          <a:p>
            <a:r>
              <a:rPr lang="it-IT" dirty="0" err="1">
                <a:latin typeface="Roboto Black" panose="02000000000000000000" pitchFamily="2" charset="0"/>
                <a:ea typeface="Roboto Black" panose="02000000000000000000" pitchFamily="2" charset="0"/>
              </a:rPr>
              <a:t>Surveillance</a:t>
            </a:r>
            <a:r>
              <a:rPr lang="it-IT" dirty="0">
                <a:latin typeface="Roboto Black" panose="02000000000000000000" pitchFamily="2" charset="0"/>
                <a:ea typeface="Roboto Black" panose="02000000000000000000" pitchFamily="2" charset="0"/>
              </a:rPr>
              <a:t> des </a:t>
            </a:r>
            <a:r>
              <a:rPr lang="it-IT" dirty="0" err="1">
                <a:latin typeface="Roboto Black" panose="02000000000000000000" pitchFamily="2" charset="0"/>
                <a:ea typeface="Roboto Black" panose="02000000000000000000" pitchFamily="2" charset="0"/>
              </a:rPr>
              <a:t>ISOs</a:t>
            </a:r>
            <a:endParaRPr lang="it-IT" dirty="0">
              <a:latin typeface="Roboto Black" panose="02000000000000000000" pitchFamily="2" charset="0"/>
              <a:ea typeface="Roboto Black" panose="02000000000000000000" pitchFamily="2" charset="0"/>
            </a:endParaRPr>
          </a:p>
        </p:txBody>
      </p:sp>
      <p:graphicFrame>
        <p:nvGraphicFramePr>
          <p:cNvPr id="8" name="Diagramma 7">
            <a:extLst>
              <a:ext uri="{FF2B5EF4-FFF2-40B4-BE49-F238E27FC236}">
                <a16:creationId xmlns:a16="http://schemas.microsoft.com/office/drawing/2014/main" id="{4AE8220E-58BC-1CA8-C4D2-6F8919C7FAD0}"/>
              </a:ext>
            </a:extLst>
          </p:cNvPr>
          <p:cNvGraphicFramePr/>
          <p:nvPr/>
        </p:nvGraphicFramePr>
        <p:xfrm>
          <a:off x="0" y="0"/>
          <a:ext cx="12192000" cy="544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asellaDiTesto 4">
            <a:extLst>
              <a:ext uri="{FF2B5EF4-FFF2-40B4-BE49-F238E27FC236}">
                <a16:creationId xmlns:a16="http://schemas.microsoft.com/office/drawing/2014/main" id="{4BE91337-6FFE-8C18-4319-8FBDB4340279}"/>
              </a:ext>
            </a:extLst>
          </p:cNvPr>
          <p:cNvSpPr txBox="1"/>
          <p:nvPr/>
        </p:nvSpPr>
        <p:spPr>
          <a:xfrm>
            <a:off x="534894" y="2048338"/>
            <a:ext cx="10818906" cy="4201150"/>
          </a:xfrm>
          <a:prstGeom prst="rect">
            <a:avLst/>
          </a:prstGeom>
          <a:noFill/>
        </p:spPr>
        <p:txBody>
          <a:bodyPr wrap="square">
            <a:spAutoFit/>
          </a:bodyPr>
          <a:lstStyle/>
          <a:p>
            <a:pPr algn="l">
              <a:lnSpc>
                <a:spcPct val="150000"/>
              </a:lnSpc>
            </a:pPr>
            <a:r>
              <a:rPr lang="fr-FR" b="0" i="0" dirty="0">
                <a:effectLst/>
                <a:latin typeface="Roboto" panose="02000000000000000000" pitchFamily="2" charset="0"/>
                <a:ea typeface="Roboto" panose="02000000000000000000" pitchFamily="2" charset="0"/>
              </a:rPr>
              <a:t>Important </a:t>
            </a:r>
            <a:r>
              <a:rPr lang="fr-FR" b="1" i="0" dirty="0">
                <a:effectLst/>
                <a:latin typeface="Roboto" panose="02000000000000000000" pitchFamily="2" charset="0"/>
                <a:ea typeface="Roboto" panose="02000000000000000000" pitchFamily="2" charset="0"/>
              </a:rPr>
              <a:t>indicateur de la qualité des soins</a:t>
            </a:r>
          </a:p>
          <a:p>
            <a:pPr algn="l">
              <a:lnSpc>
                <a:spcPct val="150000"/>
              </a:lnSpc>
            </a:pPr>
            <a:endParaRPr lang="fr-FR" b="0" i="0" dirty="0">
              <a:effectLst/>
              <a:latin typeface="Roboto" panose="02000000000000000000" pitchFamily="2" charset="0"/>
              <a:ea typeface="Roboto" panose="02000000000000000000" pitchFamily="2" charset="0"/>
            </a:endParaRPr>
          </a:p>
          <a:p>
            <a:pPr algn="l">
              <a:lnSpc>
                <a:spcPct val="150000"/>
              </a:lnSpc>
            </a:pPr>
            <a:r>
              <a:rPr lang="fr-FR" b="0" i="0" dirty="0">
                <a:effectLst/>
                <a:latin typeface="Roboto" panose="02000000000000000000" pitchFamily="2" charset="0"/>
                <a:ea typeface="Roboto" panose="02000000000000000000" pitchFamily="2" charset="0"/>
              </a:rPr>
              <a:t>Possible </a:t>
            </a:r>
            <a:r>
              <a:rPr lang="fr-FR" b="1" i="0" dirty="0">
                <a:effectLst/>
                <a:latin typeface="Roboto" panose="02000000000000000000" pitchFamily="2" charset="0"/>
                <a:ea typeface="Roboto" panose="02000000000000000000" pitchFamily="2" charset="0"/>
              </a:rPr>
              <a:t>levier</a:t>
            </a:r>
            <a:r>
              <a:rPr lang="fr-FR" b="0" i="0" dirty="0">
                <a:effectLst/>
                <a:latin typeface="Roboto" panose="02000000000000000000" pitchFamily="2" charset="0"/>
                <a:ea typeface="Roboto" panose="02000000000000000000" pitchFamily="2" charset="0"/>
              </a:rPr>
              <a:t> pour réduire</a:t>
            </a:r>
          </a:p>
          <a:p>
            <a:pPr marL="742950" lvl="1" indent="-285750">
              <a:lnSpc>
                <a:spcPct val="150000"/>
              </a:lnSpc>
              <a:buFont typeface="Arial" panose="020B0604020202020204" pitchFamily="34" charset="0"/>
              <a:buChar char="•"/>
            </a:pPr>
            <a:r>
              <a:rPr lang="fr-FR" b="0" i="0" dirty="0">
                <a:effectLst/>
                <a:latin typeface="Roboto" panose="02000000000000000000" pitchFamily="2" charset="0"/>
                <a:ea typeface="Roboto" panose="02000000000000000000" pitchFamily="2" charset="0"/>
              </a:rPr>
              <a:t>Coûts</a:t>
            </a:r>
          </a:p>
          <a:p>
            <a:pPr marL="742950" lvl="1" indent="-285750">
              <a:lnSpc>
                <a:spcPct val="150000"/>
              </a:lnSpc>
              <a:buFont typeface="Arial" panose="020B0604020202020204" pitchFamily="34" charset="0"/>
              <a:buChar char="•"/>
            </a:pPr>
            <a:r>
              <a:rPr lang="fr-FR" b="0" i="0" dirty="0">
                <a:effectLst/>
                <a:latin typeface="Roboto" panose="02000000000000000000" pitchFamily="2" charset="0"/>
                <a:ea typeface="Roboto" panose="02000000000000000000" pitchFamily="2" charset="0"/>
              </a:rPr>
              <a:t>Morbidité</a:t>
            </a:r>
          </a:p>
          <a:p>
            <a:pPr marL="742950" lvl="1" indent="-285750">
              <a:lnSpc>
                <a:spcPct val="150000"/>
              </a:lnSpc>
              <a:buFont typeface="Arial" panose="020B0604020202020204" pitchFamily="34" charset="0"/>
              <a:buChar char="•"/>
            </a:pPr>
            <a:r>
              <a:rPr lang="fr-FR" b="0" i="0" dirty="0">
                <a:effectLst/>
                <a:latin typeface="Roboto" panose="02000000000000000000" pitchFamily="2" charset="0"/>
                <a:ea typeface="Roboto" panose="02000000000000000000" pitchFamily="2" charset="0"/>
              </a:rPr>
              <a:t>Mortalité</a:t>
            </a:r>
            <a:endParaRPr lang="fr-FR" dirty="0">
              <a:latin typeface="Roboto" panose="02000000000000000000" pitchFamily="2" charset="0"/>
              <a:ea typeface="Roboto" panose="02000000000000000000" pitchFamily="2" charset="0"/>
            </a:endParaRPr>
          </a:p>
          <a:p>
            <a:pPr algn="l">
              <a:lnSpc>
                <a:spcPct val="150000"/>
              </a:lnSpc>
            </a:pPr>
            <a:endParaRPr lang="fr-FR" dirty="0">
              <a:latin typeface="Roboto" panose="02000000000000000000" pitchFamily="2" charset="0"/>
              <a:ea typeface="Roboto" panose="02000000000000000000" pitchFamily="2" charset="0"/>
            </a:endParaRPr>
          </a:p>
          <a:p>
            <a:pPr algn="l">
              <a:lnSpc>
                <a:spcPct val="150000"/>
              </a:lnSpc>
            </a:pPr>
            <a:r>
              <a:rPr lang="fr-FR" b="1" dirty="0">
                <a:latin typeface="Roboto" panose="02000000000000000000" pitchFamily="2" charset="0"/>
                <a:ea typeface="Roboto" panose="02000000000000000000" pitchFamily="2" charset="0"/>
              </a:rPr>
              <a:t>Pratiques actuelles</a:t>
            </a:r>
            <a:r>
              <a:rPr lang="fr-FR" dirty="0">
                <a:latin typeface="Roboto" panose="02000000000000000000" pitchFamily="2" charset="0"/>
                <a:ea typeface="Roboto" panose="02000000000000000000" pitchFamily="2" charset="0"/>
              </a:rPr>
              <a:t>:</a:t>
            </a:r>
          </a:p>
          <a:p>
            <a:pPr marL="742950" lvl="1" indent="-285750">
              <a:lnSpc>
                <a:spcPct val="150000"/>
              </a:lnSpc>
              <a:buFont typeface="Arial" panose="020B0604020202020204" pitchFamily="34" charset="0"/>
              <a:buChar char="•"/>
            </a:pPr>
            <a:r>
              <a:rPr lang="fr-FR" dirty="0">
                <a:latin typeface="Roboto" panose="02000000000000000000" pitchFamily="2" charset="0"/>
                <a:ea typeface="Roboto" panose="02000000000000000000" pitchFamily="2" charset="0"/>
              </a:rPr>
              <a:t>4h/semaine</a:t>
            </a:r>
          </a:p>
          <a:p>
            <a:pPr marL="742950" lvl="1" indent="-285750">
              <a:lnSpc>
                <a:spcPct val="150000"/>
              </a:lnSpc>
              <a:buFont typeface="Arial" panose="020B0604020202020204" pitchFamily="34" charset="0"/>
              <a:buChar char="•"/>
            </a:pPr>
            <a:r>
              <a:rPr lang="fr-FR" dirty="0">
                <a:latin typeface="Roboto" panose="02000000000000000000" pitchFamily="2" charset="0"/>
                <a:ea typeface="Roboto" panose="02000000000000000000" pitchFamily="2" charset="0"/>
              </a:rPr>
              <a:t>Surveillance non exhaustive</a:t>
            </a:r>
          </a:p>
        </p:txBody>
      </p:sp>
    </p:spTree>
    <p:extLst>
      <p:ext uri="{BB962C8B-B14F-4D97-AF65-F5344CB8AC3E}">
        <p14:creationId xmlns:p14="http://schemas.microsoft.com/office/powerpoint/2010/main" val="3056348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16CF84-2AAB-1A1B-1C82-43BCE81702BA}"/>
              </a:ext>
            </a:extLst>
          </p:cNvPr>
          <p:cNvSpPr>
            <a:spLocks noGrp="1"/>
          </p:cNvSpPr>
          <p:nvPr>
            <p:ph type="title"/>
          </p:nvPr>
        </p:nvSpPr>
        <p:spPr>
          <a:xfrm>
            <a:off x="534894" y="749133"/>
            <a:ext cx="10818906" cy="1146333"/>
          </a:xfrm>
        </p:spPr>
        <p:txBody>
          <a:bodyPr>
            <a:normAutofit/>
          </a:bodyPr>
          <a:lstStyle/>
          <a:p>
            <a:r>
              <a:rPr lang="it-IT" b="1" i="0" dirty="0" err="1">
                <a:effectLst/>
                <a:latin typeface="Roboto Black" panose="02000000000000000000" pitchFamily="2" charset="0"/>
                <a:ea typeface="Roboto Black" panose="02000000000000000000" pitchFamily="2" charset="0"/>
              </a:rPr>
              <a:t>Objectifs</a:t>
            </a:r>
            <a:r>
              <a:rPr lang="it-IT" b="1" i="0" dirty="0">
                <a:effectLst/>
                <a:latin typeface="Roboto Black" panose="02000000000000000000" pitchFamily="2" charset="0"/>
                <a:ea typeface="Roboto Black" panose="02000000000000000000" pitchFamily="2" charset="0"/>
              </a:rPr>
              <a:t> de l'</a:t>
            </a:r>
            <a:r>
              <a:rPr lang="it-IT" b="1" i="0" dirty="0" err="1">
                <a:effectLst/>
                <a:latin typeface="Roboto Black" panose="02000000000000000000" pitchFamily="2" charset="0"/>
                <a:ea typeface="Roboto Black" panose="02000000000000000000" pitchFamily="2" charset="0"/>
              </a:rPr>
              <a:t>Étude</a:t>
            </a:r>
            <a:endParaRPr lang="it-IT" dirty="0">
              <a:latin typeface="Roboto Black" panose="02000000000000000000" pitchFamily="2" charset="0"/>
              <a:ea typeface="Roboto Black" panose="02000000000000000000" pitchFamily="2" charset="0"/>
            </a:endParaRPr>
          </a:p>
        </p:txBody>
      </p:sp>
      <p:graphicFrame>
        <p:nvGraphicFramePr>
          <p:cNvPr id="8" name="Diagramma 7">
            <a:extLst>
              <a:ext uri="{FF2B5EF4-FFF2-40B4-BE49-F238E27FC236}">
                <a16:creationId xmlns:a16="http://schemas.microsoft.com/office/drawing/2014/main" id="{4AE8220E-58BC-1CA8-C4D2-6F8919C7FAD0}"/>
              </a:ext>
            </a:extLst>
          </p:cNvPr>
          <p:cNvGraphicFramePr/>
          <p:nvPr>
            <p:extLst>
              <p:ext uri="{D42A27DB-BD31-4B8C-83A1-F6EECF244321}">
                <p14:modId xmlns:p14="http://schemas.microsoft.com/office/powerpoint/2010/main" val="2310674663"/>
              </p:ext>
            </p:extLst>
          </p:nvPr>
        </p:nvGraphicFramePr>
        <p:xfrm>
          <a:off x="0" y="0"/>
          <a:ext cx="12192000" cy="544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asellaDiTesto 3">
            <a:extLst>
              <a:ext uri="{FF2B5EF4-FFF2-40B4-BE49-F238E27FC236}">
                <a16:creationId xmlns:a16="http://schemas.microsoft.com/office/drawing/2014/main" id="{AD5E8A4D-C89B-B500-23B1-B55ED94F6E50}"/>
              </a:ext>
            </a:extLst>
          </p:cNvPr>
          <p:cNvSpPr txBox="1"/>
          <p:nvPr/>
        </p:nvSpPr>
        <p:spPr>
          <a:xfrm>
            <a:off x="534894" y="2100244"/>
            <a:ext cx="10818906" cy="3419526"/>
          </a:xfrm>
          <a:prstGeom prst="rect">
            <a:avLst/>
          </a:prstGeom>
          <a:noFill/>
        </p:spPr>
        <p:txBody>
          <a:bodyPr wrap="square">
            <a:spAutoFit/>
          </a:bodyPr>
          <a:lstStyle/>
          <a:p>
            <a:pPr algn="l">
              <a:lnSpc>
                <a:spcPct val="150000"/>
              </a:lnSpc>
              <a:spcBef>
                <a:spcPts val="600"/>
              </a:spcBef>
            </a:pPr>
            <a:r>
              <a:rPr lang="fr-FR" b="1" i="0" dirty="0">
                <a:solidFill>
                  <a:schemeClr val="tx1">
                    <a:lumMod val="95000"/>
                    <a:lumOff val="5000"/>
                  </a:schemeClr>
                </a:solidFill>
                <a:effectLst/>
                <a:latin typeface="Söhne"/>
              </a:rPr>
              <a:t>Objectif ultime : </a:t>
            </a:r>
            <a:r>
              <a:rPr lang="fr-FR" b="0" i="0" dirty="0">
                <a:solidFill>
                  <a:schemeClr val="tx1">
                    <a:lumMod val="95000"/>
                    <a:lumOff val="5000"/>
                  </a:schemeClr>
                </a:solidFill>
                <a:effectLst/>
                <a:latin typeface="Söhne"/>
              </a:rPr>
              <a:t>améliorer exhaustivité, efficience et efficacité de la surveillance des </a:t>
            </a:r>
            <a:r>
              <a:rPr lang="fr-FR" b="1" i="0" dirty="0">
                <a:solidFill>
                  <a:schemeClr val="tx1">
                    <a:lumMod val="95000"/>
                    <a:lumOff val="5000"/>
                  </a:schemeClr>
                </a:solidFill>
                <a:effectLst/>
                <a:latin typeface="Söhne"/>
              </a:rPr>
              <a:t>I</a:t>
            </a:r>
            <a:r>
              <a:rPr lang="fr-FR" b="0" i="0" dirty="0">
                <a:solidFill>
                  <a:schemeClr val="tx1">
                    <a:lumMod val="95000"/>
                    <a:lumOff val="5000"/>
                  </a:schemeClr>
                </a:solidFill>
                <a:effectLst/>
                <a:latin typeface="Söhne"/>
              </a:rPr>
              <a:t>nfections du </a:t>
            </a:r>
            <a:r>
              <a:rPr lang="fr-FR" b="1" i="0" dirty="0">
                <a:solidFill>
                  <a:schemeClr val="tx1">
                    <a:lumMod val="95000"/>
                    <a:lumOff val="5000"/>
                  </a:schemeClr>
                </a:solidFill>
                <a:effectLst/>
                <a:latin typeface="Söhne"/>
              </a:rPr>
              <a:t>S</a:t>
            </a:r>
            <a:r>
              <a:rPr lang="fr-FR" b="0" i="0" dirty="0">
                <a:solidFill>
                  <a:schemeClr val="tx1">
                    <a:lumMod val="95000"/>
                    <a:lumOff val="5000"/>
                  </a:schemeClr>
                </a:solidFill>
                <a:effectLst/>
                <a:latin typeface="Söhne"/>
              </a:rPr>
              <a:t>ite </a:t>
            </a:r>
            <a:r>
              <a:rPr lang="fr-FR" b="1" i="0" dirty="0">
                <a:solidFill>
                  <a:schemeClr val="tx1">
                    <a:lumMod val="95000"/>
                    <a:lumOff val="5000"/>
                  </a:schemeClr>
                </a:solidFill>
                <a:effectLst/>
                <a:latin typeface="Söhne"/>
              </a:rPr>
              <a:t>O</a:t>
            </a:r>
            <a:r>
              <a:rPr lang="fr-FR" b="0" i="0" dirty="0">
                <a:solidFill>
                  <a:schemeClr val="tx1">
                    <a:lumMod val="95000"/>
                    <a:lumOff val="5000"/>
                  </a:schemeClr>
                </a:solidFill>
                <a:effectLst/>
                <a:latin typeface="Söhne"/>
              </a:rPr>
              <a:t>pératoire. </a:t>
            </a:r>
          </a:p>
          <a:p>
            <a:pPr algn="l">
              <a:lnSpc>
                <a:spcPct val="150000"/>
              </a:lnSpc>
              <a:spcBef>
                <a:spcPts val="600"/>
              </a:spcBef>
            </a:pPr>
            <a:r>
              <a:rPr lang="fr-FR" dirty="0" err="1">
                <a:solidFill>
                  <a:schemeClr val="tx1">
                    <a:lumMod val="95000"/>
                    <a:lumOff val="5000"/>
                  </a:schemeClr>
                </a:solidFill>
                <a:highlight>
                  <a:srgbClr val="FFFF00"/>
                </a:highlight>
                <a:latin typeface="Söhne"/>
              </a:rPr>
              <a:t>Migliorare</a:t>
            </a:r>
            <a:r>
              <a:rPr lang="fr-FR" dirty="0">
                <a:solidFill>
                  <a:schemeClr val="tx1">
                    <a:lumMod val="95000"/>
                    <a:lumOff val="5000"/>
                  </a:schemeClr>
                </a:solidFill>
                <a:highlight>
                  <a:srgbClr val="FFFF00"/>
                </a:highlight>
                <a:latin typeface="Söhne"/>
              </a:rPr>
              <a:t> il feedback </a:t>
            </a:r>
            <a:r>
              <a:rPr lang="fr-FR" dirty="0" err="1">
                <a:solidFill>
                  <a:schemeClr val="tx1">
                    <a:lumMod val="95000"/>
                    <a:lumOff val="5000"/>
                  </a:schemeClr>
                </a:solidFill>
                <a:highlight>
                  <a:srgbClr val="FFFF00"/>
                </a:highlight>
                <a:latin typeface="Söhne"/>
              </a:rPr>
              <a:t>loop</a:t>
            </a:r>
            <a:r>
              <a:rPr lang="fr-FR" dirty="0">
                <a:solidFill>
                  <a:schemeClr val="tx1">
                    <a:lumMod val="95000"/>
                    <a:lumOff val="5000"/>
                  </a:schemeClr>
                </a:solidFill>
                <a:highlight>
                  <a:srgbClr val="FFFF00"/>
                </a:highlight>
                <a:latin typeface="Söhne"/>
              </a:rPr>
              <a:t> con i </a:t>
            </a:r>
            <a:r>
              <a:rPr lang="fr-FR" dirty="0" err="1">
                <a:solidFill>
                  <a:schemeClr val="tx1">
                    <a:lumMod val="95000"/>
                    <a:lumOff val="5000"/>
                  </a:schemeClr>
                </a:solidFill>
                <a:highlight>
                  <a:srgbClr val="FFFF00"/>
                </a:highlight>
                <a:latin typeface="Söhne"/>
              </a:rPr>
              <a:t>chirurghi</a:t>
            </a:r>
            <a:endParaRPr lang="fr-FR" b="0" i="0" dirty="0">
              <a:solidFill>
                <a:schemeClr val="tx1">
                  <a:lumMod val="95000"/>
                  <a:lumOff val="5000"/>
                </a:schemeClr>
              </a:solidFill>
              <a:effectLst/>
              <a:highlight>
                <a:srgbClr val="FFFF00"/>
              </a:highlight>
              <a:latin typeface="Söhne"/>
            </a:endParaRPr>
          </a:p>
          <a:p>
            <a:pPr algn="l">
              <a:lnSpc>
                <a:spcPct val="150000"/>
              </a:lnSpc>
              <a:spcBef>
                <a:spcPts val="600"/>
              </a:spcBef>
              <a:buFont typeface="Arial" panose="020B0604020202020204" pitchFamily="34" charset="0"/>
              <a:buChar char="•"/>
            </a:pPr>
            <a:endParaRPr lang="fr-FR" b="0" i="0" dirty="0">
              <a:solidFill>
                <a:schemeClr val="tx1">
                  <a:lumMod val="95000"/>
                  <a:lumOff val="5000"/>
                </a:schemeClr>
              </a:solidFill>
              <a:effectLst/>
              <a:latin typeface="Söhne"/>
            </a:endParaRPr>
          </a:p>
          <a:p>
            <a:pPr algn="l">
              <a:lnSpc>
                <a:spcPct val="150000"/>
              </a:lnSpc>
              <a:spcBef>
                <a:spcPts val="600"/>
              </a:spcBef>
            </a:pPr>
            <a:r>
              <a:rPr lang="fr-FR" b="1" i="0" dirty="0">
                <a:solidFill>
                  <a:schemeClr val="tx1">
                    <a:lumMod val="95000"/>
                    <a:lumOff val="5000"/>
                  </a:schemeClr>
                </a:solidFill>
                <a:effectLst/>
                <a:latin typeface="Söhne"/>
              </a:rPr>
              <a:t>Objectifs Spécifiques :</a:t>
            </a:r>
            <a:endParaRPr lang="fr-FR" b="0" i="0" dirty="0">
              <a:solidFill>
                <a:schemeClr val="tx1">
                  <a:lumMod val="95000"/>
                  <a:lumOff val="5000"/>
                </a:schemeClr>
              </a:solidFill>
              <a:effectLst/>
              <a:latin typeface="Söhne"/>
            </a:endParaRPr>
          </a:p>
          <a:p>
            <a:pPr marL="342900" indent="-342900" algn="l">
              <a:lnSpc>
                <a:spcPct val="150000"/>
              </a:lnSpc>
              <a:spcBef>
                <a:spcPts val="600"/>
              </a:spcBef>
              <a:buFont typeface="+mj-lt"/>
              <a:buAutoNum type="arabicPeriod"/>
            </a:pPr>
            <a:r>
              <a:rPr lang="fr-FR" b="0" i="0" dirty="0">
                <a:solidFill>
                  <a:schemeClr val="tx1">
                    <a:lumMod val="95000"/>
                    <a:lumOff val="5000"/>
                  </a:schemeClr>
                </a:solidFill>
                <a:effectLst/>
                <a:latin typeface="Söhne"/>
              </a:rPr>
              <a:t>Évaluer algo </a:t>
            </a:r>
            <a:r>
              <a:rPr lang="fr-FR" dirty="0">
                <a:solidFill>
                  <a:schemeClr val="tx1">
                    <a:lumMod val="95000"/>
                    <a:lumOff val="5000"/>
                  </a:schemeClr>
                </a:solidFill>
                <a:latin typeface="Söhne"/>
              </a:rPr>
              <a:t>identification </a:t>
            </a:r>
            <a:r>
              <a:rPr lang="fr-FR" b="0" i="0" dirty="0">
                <a:solidFill>
                  <a:schemeClr val="tx1">
                    <a:lumMod val="95000"/>
                    <a:lumOff val="5000"/>
                  </a:schemeClr>
                </a:solidFill>
                <a:effectLst/>
                <a:latin typeface="Söhne"/>
              </a:rPr>
              <a:t>ISO </a:t>
            </a:r>
          </a:p>
          <a:p>
            <a:pPr marL="342900" indent="-342900" algn="l">
              <a:lnSpc>
                <a:spcPct val="150000"/>
              </a:lnSpc>
              <a:spcBef>
                <a:spcPts val="600"/>
              </a:spcBef>
              <a:buFont typeface="+mj-lt"/>
              <a:buAutoNum type="arabicPeriod"/>
            </a:pPr>
            <a:r>
              <a:rPr lang="fr-FR" b="0" i="0" dirty="0">
                <a:solidFill>
                  <a:schemeClr val="tx1">
                    <a:lumMod val="95000"/>
                    <a:lumOff val="5000"/>
                  </a:schemeClr>
                </a:solidFill>
                <a:effectLst/>
                <a:latin typeface="Söhne"/>
              </a:rPr>
              <a:t>Evaluer temps nécessaire </a:t>
            </a:r>
            <a:r>
              <a:rPr lang="fr-FR" b="1" i="0" dirty="0">
                <a:solidFill>
                  <a:schemeClr val="tx1">
                    <a:lumMod val="95000"/>
                    <a:lumOff val="5000"/>
                  </a:schemeClr>
                </a:solidFill>
                <a:effectLst/>
                <a:latin typeface="Söhne"/>
              </a:rPr>
              <a:t>VS</a:t>
            </a:r>
            <a:r>
              <a:rPr lang="fr-FR" i="0" dirty="0">
                <a:solidFill>
                  <a:schemeClr val="tx1">
                    <a:lumMod val="95000"/>
                    <a:lumOff val="5000"/>
                  </a:schemeClr>
                </a:solidFill>
                <a:effectLst/>
                <a:latin typeface="Söhne"/>
              </a:rPr>
              <a:t> pratiques courantes</a:t>
            </a:r>
            <a:endParaRPr lang="fr-FR" b="0" i="0" dirty="0">
              <a:solidFill>
                <a:schemeClr val="tx1">
                  <a:lumMod val="95000"/>
                  <a:lumOff val="5000"/>
                </a:schemeClr>
              </a:solidFill>
              <a:effectLst/>
              <a:latin typeface="Söhne"/>
            </a:endParaRPr>
          </a:p>
          <a:p>
            <a:pPr marL="342900" indent="-342900" algn="l">
              <a:lnSpc>
                <a:spcPct val="150000"/>
              </a:lnSpc>
              <a:spcBef>
                <a:spcPts val="600"/>
              </a:spcBef>
              <a:buFont typeface="+mj-lt"/>
              <a:buAutoNum type="arabicPeriod"/>
            </a:pPr>
            <a:r>
              <a:rPr lang="fr-FR" b="0" i="0" dirty="0">
                <a:solidFill>
                  <a:schemeClr val="tx1">
                    <a:lumMod val="95000"/>
                    <a:lumOff val="5000"/>
                  </a:schemeClr>
                </a:solidFill>
                <a:effectLst/>
                <a:latin typeface="Söhne"/>
              </a:rPr>
              <a:t>Calculer les économies potentielles de temps et de coûts associés</a:t>
            </a:r>
          </a:p>
        </p:txBody>
      </p:sp>
    </p:spTree>
    <p:extLst>
      <p:ext uri="{BB962C8B-B14F-4D97-AF65-F5344CB8AC3E}">
        <p14:creationId xmlns:p14="http://schemas.microsoft.com/office/powerpoint/2010/main" val="1441426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16CF84-2AAB-1A1B-1C82-43BCE81702BA}"/>
              </a:ext>
            </a:extLst>
          </p:cNvPr>
          <p:cNvSpPr>
            <a:spLocks noGrp="1"/>
          </p:cNvSpPr>
          <p:nvPr>
            <p:ph type="title"/>
          </p:nvPr>
        </p:nvSpPr>
        <p:spPr>
          <a:xfrm>
            <a:off x="534894" y="544355"/>
            <a:ext cx="10818906" cy="1146333"/>
          </a:xfrm>
        </p:spPr>
        <p:txBody>
          <a:bodyPr>
            <a:normAutofit/>
          </a:bodyPr>
          <a:lstStyle/>
          <a:p>
            <a:r>
              <a:rPr lang="it-IT" b="1" i="0" dirty="0" err="1">
                <a:effectLst/>
                <a:latin typeface="Roboto Black" panose="02000000000000000000" pitchFamily="2" charset="0"/>
                <a:ea typeface="Roboto Black" panose="02000000000000000000" pitchFamily="2" charset="0"/>
              </a:rPr>
              <a:t>Population</a:t>
            </a:r>
            <a:endParaRPr lang="it-IT" dirty="0">
              <a:latin typeface="Roboto Black" panose="02000000000000000000" pitchFamily="2" charset="0"/>
              <a:ea typeface="Roboto Black" panose="02000000000000000000" pitchFamily="2" charset="0"/>
            </a:endParaRPr>
          </a:p>
        </p:txBody>
      </p:sp>
      <p:graphicFrame>
        <p:nvGraphicFramePr>
          <p:cNvPr id="8" name="Diagramma 7">
            <a:extLst>
              <a:ext uri="{FF2B5EF4-FFF2-40B4-BE49-F238E27FC236}">
                <a16:creationId xmlns:a16="http://schemas.microsoft.com/office/drawing/2014/main" id="{4AE8220E-58BC-1CA8-C4D2-6F8919C7FAD0}"/>
              </a:ext>
            </a:extLst>
          </p:cNvPr>
          <p:cNvGraphicFramePr/>
          <p:nvPr>
            <p:extLst>
              <p:ext uri="{D42A27DB-BD31-4B8C-83A1-F6EECF244321}">
                <p14:modId xmlns:p14="http://schemas.microsoft.com/office/powerpoint/2010/main" val="4262738192"/>
              </p:ext>
            </p:extLst>
          </p:nvPr>
        </p:nvGraphicFramePr>
        <p:xfrm>
          <a:off x="0" y="0"/>
          <a:ext cx="12192000" cy="5443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asellaDiTesto 3">
            <a:extLst>
              <a:ext uri="{FF2B5EF4-FFF2-40B4-BE49-F238E27FC236}">
                <a16:creationId xmlns:a16="http://schemas.microsoft.com/office/drawing/2014/main" id="{584DCA3C-ABC2-1949-4386-2D7BD626C1ED}"/>
              </a:ext>
            </a:extLst>
          </p:cNvPr>
          <p:cNvSpPr txBox="1"/>
          <p:nvPr/>
        </p:nvSpPr>
        <p:spPr>
          <a:xfrm>
            <a:off x="534894" y="2107244"/>
            <a:ext cx="10818906" cy="3831818"/>
          </a:xfrm>
          <a:prstGeom prst="rect">
            <a:avLst/>
          </a:prstGeom>
          <a:noFill/>
        </p:spPr>
        <p:txBody>
          <a:bodyPr wrap="square">
            <a:spAutoFit/>
          </a:bodyPr>
          <a:lstStyle/>
          <a:p>
            <a:pPr algn="l">
              <a:lnSpc>
                <a:spcPct val="150000"/>
              </a:lnSpc>
              <a:spcBef>
                <a:spcPts val="600"/>
              </a:spcBef>
            </a:pPr>
            <a:r>
              <a:rPr lang="fr-FR" b="1" i="0" dirty="0">
                <a:effectLst/>
                <a:latin typeface="Roboto" panose="02000000000000000000" pitchFamily="2" charset="0"/>
                <a:ea typeface="Roboto" panose="02000000000000000000" pitchFamily="2" charset="0"/>
              </a:rPr>
              <a:t>Inclusion</a:t>
            </a:r>
            <a:endParaRPr lang="fr-FR" dirty="0">
              <a:latin typeface="Roboto" panose="02000000000000000000" pitchFamily="2" charset="0"/>
              <a:ea typeface="Roboto" panose="02000000000000000000" pitchFamily="2" charset="0"/>
            </a:endParaRPr>
          </a:p>
          <a:p>
            <a:pPr marL="285750" indent="-285750" algn="l">
              <a:lnSpc>
                <a:spcPct val="150000"/>
              </a:lnSpc>
              <a:spcBef>
                <a:spcPts val="600"/>
              </a:spcBef>
              <a:buFont typeface="Arial" panose="020B0604020202020204" pitchFamily="34" charset="0"/>
              <a:buChar char="•"/>
            </a:pPr>
            <a:r>
              <a:rPr lang="fr-FR" b="0" dirty="0">
                <a:effectLst/>
                <a:latin typeface="Roboto" panose="02000000000000000000" pitchFamily="2" charset="0"/>
                <a:ea typeface="Roboto" panose="02000000000000000000" pitchFamily="2" charset="0"/>
              </a:rPr>
              <a:t>Date</a:t>
            </a:r>
            <a:r>
              <a:rPr lang="fr-FR" dirty="0">
                <a:latin typeface="Roboto" panose="02000000000000000000" pitchFamily="2" charset="0"/>
                <a:ea typeface="Roboto" panose="02000000000000000000" pitchFamily="2" charset="0"/>
              </a:rPr>
              <a:t>:</a:t>
            </a:r>
            <a:r>
              <a:rPr lang="fr-FR" b="0" i="0" dirty="0">
                <a:effectLst/>
                <a:latin typeface="Roboto" panose="02000000000000000000" pitchFamily="2" charset="0"/>
                <a:ea typeface="Roboto" panose="02000000000000000000" pitchFamily="2" charset="0"/>
              </a:rPr>
              <a:t> 	  01-01-2020  </a:t>
            </a:r>
            <a:r>
              <a:rPr lang="fr-FR" b="0" i="0" dirty="0">
                <a:effectLst/>
                <a:latin typeface="Roboto" panose="02000000000000000000" pitchFamily="2" charset="0"/>
                <a:ea typeface="Roboto" panose="02000000000000000000" pitchFamily="2" charset="0"/>
                <a:sym typeface="Wingdings" panose="05000000000000000000" pitchFamily="2" charset="2"/>
              </a:rPr>
              <a:t>  31-12-2020</a:t>
            </a:r>
          </a:p>
          <a:p>
            <a:pPr marL="285750" indent="-285750" algn="just">
              <a:lnSpc>
                <a:spcPct val="150000"/>
              </a:lnSpc>
              <a:spcBef>
                <a:spcPts val="600"/>
              </a:spcBef>
              <a:buFont typeface="Arial" panose="020B0604020202020204" pitchFamily="34" charset="0"/>
              <a:buChar char="•"/>
            </a:pPr>
            <a:r>
              <a:rPr lang="fr-FR" dirty="0">
                <a:latin typeface="Roboto" panose="02000000000000000000" pitchFamily="2" charset="0"/>
                <a:ea typeface="Roboto" panose="02000000000000000000" pitchFamily="2" charset="0"/>
              </a:rPr>
              <a:t>Patients opérés</a:t>
            </a:r>
            <a:r>
              <a:rPr lang="fr-FR" b="0" i="0" dirty="0">
                <a:effectLst/>
                <a:latin typeface="Roboto" panose="02000000000000000000" pitchFamily="2" charset="0"/>
                <a:ea typeface="Roboto" panose="02000000000000000000" pitchFamily="2" charset="0"/>
              </a:rPr>
              <a:t> au CHU de Rouen, toutes </a:t>
            </a:r>
            <a:r>
              <a:rPr lang="fr-FR" b="0" i="0" dirty="0" err="1">
                <a:effectLst/>
                <a:latin typeface="Roboto" panose="02000000000000000000" pitchFamily="2" charset="0"/>
                <a:ea typeface="Roboto" panose="02000000000000000000" pitchFamily="2" charset="0"/>
              </a:rPr>
              <a:t>UMs</a:t>
            </a:r>
            <a:r>
              <a:rPr lang="fr-FR" b="0" i="0" dirty="0">
                <a:effectLst/>
                <a:latin typeface="Roboto" panose="02000000000000000000" pitchFamily="2" charset="0"/>
                <a:ea typeface="Roboto" panose="02000000000000000000" pitchFamily="2" charset="0"/>
              </a:rPr>
              <a:t> confondues</a:t>
            </a:r>
          </a:p>
          <a:p>
            <a:pPr marL="285750" indent="-285750" algn="just">
              <a:lnSpc>
                <a:spcPct val="150000"/>
              </a:lnSpc>
              <a:spcBef>
                <a:spcPts val="600"/>
              </a:spcBef>
              <a:buFont typeface="Arial" panose="020B0604020202020204" pitchFamily="34" charset="0"/>
              <a:buChar char="•"/>
            </a:pPr>
            <a:r>
              <a:rPr lang="fr-FR" dirty="0">
                <a:latin typeface="Roboto" panose="02000000000000000000" pitchFamily="2" charset="0"/>
                <a:ea typeface="Roboto" panose="02000000000000000000" pitchFamily="2" charset="0"/>
              </a:rPr>
              <a:t>Acte CCAM de chirurgie du rachis</a:t>
            </a:r>
            <a:endParaRPr lang="fr-FR" b="0" i="0" dirty="0">
              <a:effectLst/>
              <a:latin typeface="Roboto" panose="02000000000000000000" pitchFamily="2" charset="0"/>
              <a:ea typeface="Roboto" panose="02000000000000000000" pitchFamily="2" charset="0"/>
            </a:endParaRPr>
          </a:p>
          <a:p>
            <a:pPr marL="285750" indent="-285750" algn="l">
              <a:lnSpc>
                <a:spcPct val="150000"/>
              </a:lnSpc>
              <a:spcBef>
                <a:spcPts val="600"/>
              </a:spcBef>
              <a:buFont typeface="Arial" panose="020B0604020202020204" pitchFamily="34" charset="0"/>
              <a:buChar char="•"/>
            </a:pPr>
            <a:r>
              <a:rPr lang="fr-FR" dirty="0">
                <a:latin typeface="Roboto" panose="02000000000000000000" pitchFamily="2" charset="0"/>
                <a:ea typeface="Roboto" panose="02000000000000000000" pitchFamily="2" charset="0"/>
              </a:rPr>
              <a:t>Définition d’ISO: </a:t>
            </a:r>
            <a:r>
              <a:rPr lang="fr-FR" i="1" dirty="0">
                <a:latin typeface="Roboto" panose="02000000000000000000" pitchFamily="2" charset="0"/>
                <a:ea typeface="Roboto" panose="02000000000000000000" pitchFamily="2" charset="0"/>
              </a:rPr>
              <a:t>« </a:t>
            </a:r>
            <a:r>
              <a:rPr lang="fr-FR" sz="1800" b="0" i="1" dirty="0">
                <a:effectLst/>
                <a:latin typeface="Roboto" panose="02000000000000000000" pitchFamily="2" charset="0"/>
                <a:ea typeface="Roboto" panose="02000000000000000000" pitchFamily="2" charset="0"/>
              </a:rPr>
              <a:t> infection qui survient au niveau de l'incision chirurgicale dans les 30 jours suivant l'opération, ou dans l'année si un implant est en place »</a:t>
            </a:r>
          </a:p>
          <a:p>
            <a:pPr marL="285750" indent="-285750" algn="l">
              <a:lnSpc>
                <a:spcPct val="150000"/>
              </a:lnSpc>
              <a:spcBef>
                <a:spcPts val="600"/>
              </a:spcBef>
              <a:buFont typeface="Arial" panose="020B0604020202020204" pitchFamily="34" charset="0"/>
              <a:buChar char="•"/>
            </a:pPr>
            <a:endParaRPr lang="fr-FR" b="0" i="0" dirty="0">
              <a:effectLst/>
              <a:latin typeface="Roboto" panose="02000000000000000000" pitchFamily="2" charset="0"/>
              <a:ea typeface="Roboto" panose="02000000000000000000" pitchFamily="2" charset="0"/>
            </a:endParaRPr>
          </a:p>
          <a:p>
            <a:pPr algn="l">
              <a:lnSpc>
                <a:spcPct val="150000"/>
              </a:lnSpc>
              <a:spcBef>
                <a:spcPts val="600"/>
              </a:spcBef>
            </a:pPr>
            <a:r>
              <a:rPr lang="fr-FR" b="1" i="0" dirty="0">
                <a:effectLst/>
                <a:latin typeface="Roboto" panose="02000000000000000000" pitchFamily="2" charset="0"/>
                <a:ea typeface="Roboto" panose="02000000000000000000" pitchFamily="2" charset="0"/>
              </a:rPr>
              <a:t>Exclusion</a:t>
            </a:r>
            <a:r>
              <a:rPr lang="fr-FR" b="0" i="0" dirty="0">
                <a:effectLst/>
                <a:latin typeface="Roboto" panose="02000000000000000000" pitchFamily="2" charset="0"/>
                <a:ea typeface="Roboto" panose="02000000000000000000" pitchFamily="2" charset="0"/>
              </a:rPr>
              <a:t> : critères de la définition non respectés</a:t>
            </a:r>
          </a:p>
        </p:txBody>
      </p:sp>
    </p:spTree>
    <p:extLst>
      <p:ext uri="{BB962C8B-B14F-4D97-AF65-F5344CB8AC3E}">
        <p14:creationId xmlns:p14="http://schemas.microsoft.com/office/powerpoint/2010/main" val="2408406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16CF84-2AAB-1A1B-1C82-43BCE81702BA}"/>
              </a:ext>
            </a:extLst>
          </p:cNvPr>
          <p:cNvSpPr>
            <a:spLocks noGrp="1"/>
          </p:cNvSpPr>
          <p:nvPr>
            <p:ph type="title"/>
          </p:nvPr>
        </p:nvSpPr>
        <p:spPr>
          <a:xfrm>
            <a:off x="534894" y="544355"/>
            <a:ext cx="10818906" cy="1146333"/>
          </a:xfrm>
        </p:spPr>
        <p:txBody>
          <a:bodyPr>
            <a:normAutofit/>
          </a:bodyPr>
          <a:lstStyle/>
          <a:p>
            <a:r>
              <a:rPr lang="it-IT" b="1" i="0" dirty="0" err="1">
                <a:effectLst/>
                <a:latin typeface="Roboto Black" panose="02000000000000000000" pitchFamily="2" charset="0"/>
                <a:ea typeface="Roboto Black" panose="02000000000000000000" pitchFamily="2" charset="0"/>
              </a:rPr>
              <a:t>Outils</a:t>
            </a:r>
            <a:r>
              <a:rPr lang="it-IT" sz="4000" b="1" i="0" dirty="0">
                <a:effectLst/>
                <a:latin typeface="Roboto Black" panose="02000000000000000000" pitchFamily="2" charset="0"/>
                <a:ea typeface="Roboto Black" panose="02000000000000000000" pitchFamily="2" charset="0"/>
              </a:rPr>
              <a:t> et </a:t>
            </a:r>
            <a:r>
              <a:rPr lang="it-IT" sz="4000" b="1" i="0" dirty="0" err="1">
                <a:effectLst/>
                <a:latin typeface="Roboto Black" panose="02000000000000000000" pitchFamily="2" charset="0"/>
                <a:ea typeface="Roboto Black" panose="02000000000000000000" pitchFamily="2" charset="0"/>
              </a:rPr>
              <a:t>Données</a:t>
            </a:r>
            <a:endParaRPr lang="it-IT" sz="4000" dirty="0">
              <a:latin typeface="Roboto Black" panose="02000000000000000000" pitchFamily="2" charset="0"/>
              <a:ea typeface="Roboto Black" panose="02000000000000000000" pitchFamily="2" charset="0"/>
            </a:endParaRPr>
          </a:p>
        </p:txBody>
      </p:sp>
      <p:graphicFrame>
        <p:nvGraphicFramePr>
          <p:cNvPr id="8" name="Diagramma 7">
            <a:extLst>
              <a:ext uri="{FF2B5EF4-FFF2-40B4-BE49-F238E27FC236}">
                <a16:creationId xmlns:a16="http://schemas.microsoft.com/office/drawing/2014/main" id="{4AE8220E-58BC-1CA8-C4D2-6F8919C7FAD0}"/>
              </a:ext>
            </a:extLst>
          </p:cNvPr>
          <p:cNvGraphicFramePr/>
          <p:nvPr>
            <p:extLst>
              <p:ext uri="{D42A27DB-BD31-4B8C-83A1-F6EECF244321}">
                <p14:modId xmlns:p14="http://schemas.microsoft.com/office/powerpoint/2010/main" val="1871236021"/>
              </p:ext>
            </p:extLst>
          </p:nvPr>
        </p:nvGraphicFramePr>
        <p:xfrm>
          <a:off x="0" y="0"/>
          <a:ext cx="12192000" cy="544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CasellaDiTesto 19">
            <a:extLst>
              <a:ext uri="{FF2B5EF4-FFF2-40B4-BE49-F238E27FC236}">
                <a16:creationId xmlns:a16="http://schemas.microsoft.com/office/drawing/2014/main" id="{7B84C82E-01CD-5345-CF26-366CF0CA15EA}"/>
              </a:ext>
            </a:extLst>
          </p:cNvPr>
          <p:cNvSpPr txBox="1"/>
          <p:nvPr/>
        </p:nvSpPr>
        <p:spPr>
          <a:xfrm>
            <a:off x="534894" y="1701146"/>
            <a:ext cx="10818906" cy="2308324"/>
          </a:xfrm>
          <a:prstGeom prst="rect">
            <a:avLst/>
          </a:prstGeom>
          <a:noFill/>
        </p:spPr>
        <p:txBody>
          <a:bodyPr wrap="square">
            <a:spAutoFit/>
          </a:bodyPr>
          <a:lstStyle/>
          <a:p>
            <a:pPr algn="l">
              <a:lnSpc>
                <a:spcPct val="150000"/>
              </a:lnSpc>
              <a:buFont typeface="Arial" panose="020B0604020202020204" pitchFamily="34" charset="0"/>
              <a:buChar char="•"/>
            </a:pPr>
            <a:r>
              <a:rPr lang="it-IT" sz="1600" dirty="0">
                <a:latin typeface="Roboto" panose="02000000000000000000" pitchFamily="2" charset="0"/>
                <a:ea typeface="Roboto" panose="02000000000000000000" pitchFamily="2" charset="0"/>
              </a:rPr>
              <a:t>Lista atti CCAM per identificare la gente operata</a:t>
            </a:r>
          </a:p>
          <a:p>
            <a:pPr algn="l">
              <a:lnSpc>
                <a:spcPct val="150000"/>
              </a:lnSpc>
              <a:buFont typeface="Arial" panose="020B0604020202020204" pitchFamily="34" charset="0"/>
              <a:buChar char="•"/>
            </a:pPr>
            <a:r>
              <a:rPr lang="it-IT" sz="1600" dirty="0">
                <a:latin typeface="Roboto" panose="02000000000000000000" pitchFamily="2" charset="0"/>
                <a:ea typeface="Roboto" panose="02000000000000000000" pitchFamily="2" charset="0"/>
              </a:rPr>
              <a:t>Recupero tutto quel che trovo per data &gt;= dell’operazione ed il soggiorno dell’operazione stesso ed i dati sui materiali chirurgici</a:t>
            </a:r>
          </a:p>
          <a:p>
            <a:pPr algn="l">
              <a:lnSpc>
                <a:spcPct val="150000"/>
              </a:lnSpc>
              <a:buFont typeface="Arial" panose="020B0604020202020204" pitchFamily="34" charset="0"/>
              <a:buChar char="•"/>
            </a:pPr>
            <a:r>
              <a:rPr lang="it-IT" sz="1600" dirty="0">
                <a:latin typeface="Roboto" panose="02000000000000000000" pitchFamily="2" charset="0"/>
                <a:ea typeface="Roboto" panose="02000000000000000000" pitchFamily="2" charset="0"/>
              </a:rPr>
              <a:t>Elimino tutti i soggiorni che non hanno menzione di infezione ne documenti ne codici psmi di infezione ne procedure di pulizia chirurgica/drenaggio tra gli atti</a:t>
            </a:r>
          </a:p>
          <a:p>
            <a:pPr algn="l">
              <a:lnSpc>
                <a:spcPct val="150000"/>
              </a:lnSpc>
              <a:buFont typeface="Arial" panose="020B0604020202020204" pitchFamily="34" charset="0"/>
              <a:buChar char="•"/>
            </a:pPr>
            <a:r>
              <a:rPr lang="it-IT" sz="1600" dirty="0">
                <a:latin typeface="Roboto" panose="02000000000000000000" pitchFamily="2" charset="0"/>
                <a:ea typeface="Roboto" panose="02000000000000000000" pitchFamily="2" charset="0"/>
              </a:rPr>
              <a:t>Elimino quelle infezioni che non rispettano la definizione</a:t>
            </a:r>
            <a:endParaRPr lang="fr-FR" sz="16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468942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16CF84-2AAB-1A1B-1C82-43BCE81702BA}"/>
              </a:ext>
            </a:extLst>
          </p:cNvPr>
          <p:cNvSpPr>
            <a:spLocks noGrp="1"/>
          </p:cNvSpPr>
          <p:nvPr>
            <p:ph type="title"/>
          </p:nvPr>
        </p:nvSpPr>
        <p:spPr>
          <a:xfrm>
            <a:off x="534894" y="544355"/>
            <a:ext cx="10818906" cy="1146333"/>
          </a:xfrm>
        </p:spPr>
        <p:txBody>
          <a:bodyPr>
            <a:normAutofit/>
          </a:bodyPr>
          <a:lstStyle/>
          <a:p>
            <a:r>
              <a:rPr lang="it-IT" b="1" i="0" dirty="0" err="1">
                <a:effectLst/>
                <a:latin typeface="Roboto Black" panose="02000000000000000000" pitchFamily="2" charset="0"/>
                <a:ea typeface="Roboto Black" panose="02000000000000000000" pitchFamily="2" charset="0"/>
              </a:rPr>
              <a:t>Évaluation</a:t>
            </a:r>
            <a:endParaRPr lang="it-IT" dirty="0">
              <a:latin typeface="Roboto Black" panose="02000000000000000000" pitchFamily="2" charset="0"/>
              <a:ea typeface="Roboto Black" panose="02000000000000000000" pitchFamily="2" charset="0"/>
            </a:endParaRPr>
          </a:p>
        </p:txBody>
      </p:sp>
      <p:graphicFrame>
        <p:nvGraphicFramePr>
          <p:cNvPr id="8" name="Diagramma 7">
            <a:extLst>
              <a:ext uri="{FF2B5EF4-FFF2-40B4-BE49-F238E27FC236}">
                <a16:creationId xmlns:a16="http://schemas.microsoft.com/office/drawing/2014/main" id="{4AE8220E-58BC-1CA8-C4D2-6F8919C7FAD0}"/>
              </a:ext>
            </a:extLst>
          </p:cNvPr>
          <p:cNvGraphicFramePr/>
          <p:nvPr>
            <p:extLst>
              <p:ext uri="{D42A27DB-BD31-4B8C-83A1-F6EECF244321}">
                <p14:modId xmlns:p14="http://schemas.microsoft.com/office/powerpoint/2010/main" val="2143178530"/>
              </p:ext>
            </p:extLst>
          </p:nvPr>
        </p:nvGraphicFramePr>
        <p:xfrm>
          <a:off x="0" y="0"/>
          <a:ext cx="12192000" cy="544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asellaDiTesto 3">
            <a:extLst>
              <a:ext uri="{FF2B5EF4-FFF2-40B4-BE49-F238E27FC236}">
                <a16:creationId xmlns:a16="http://schemas.microsoft.com/office/drawing/2014/main" id="{E91AF3C8-22A6-C413-26C3-22B5F29BC22C}"/>
              </a:ext>
            </a:extLst>
          </p:cNvPr>
          <p:cNvSpPr txBox="1"/>
          <p:nvPr/>
        </p:nvSpPr>
        <p:spPr>
          <a:xfrm>
            <a:off x="534894" y="2235043"/>
            <a:ext cx="10967295" cy="2126864"/>
          </a:xfrm>
          <a:prstGeom prst="rect">
            <a:avLst/>
          </a:prstGeom>
          <a:noFill/>
        </p:spPr>
        <p:txBody>
          <a:bodyPr wrap="square">
            <a:spAutoFit/>
          </a:bodyPr>
          <a:lstStyle/>
          <a:p>
            <a:pPr algn="l">
              <a:lnSpc>
                <a:spcPct val="150000"/>
              </a:lnSpc>
            </a:pPr>
            <a:r>
              <a:rPr lang="fr-FR" b="1" i="0" dirty="0">
                <a:solidFill>
                  <a:schemeClr val="tx1">
                    <a:lumMod val="95000"/>
                    <a:lumOff val="5000"/>
                  </a:schemeClr>
                </a:solidFill>
                <a:effectLst/>
                <a:latin typeface="Söhne"/>
              </a:rPr>
              <a:t>Échantillonnage aléatoire de 300 cas </a:t>
            </a:r>
          </a:p>
          <a:p>
            <a:pPr algn="l">
              <a:lnSpc>
                <a:spcPct val="150000"/>
              </a:lnSpc>
            </a:pPr>
            <a:endParaRPr lang="fr-FR" b="1" dirty="0">
              <a:solidFill>
                <a:schemeClr val="tx1">
                  <a:lumMod val="95000"/>
                  <a:lumOff val="5000"/>
                </a:schemeClr>
              </a:solidFill>
              <a:latin typeface="Söhne"/>
            </a:endParaRPr>
          </a:p>
          <a:p>
            <a:pPr marL="285750" indent="-285750" algn="l">
              <a:lnSpc>
                <a:spcPct val="150000"/>
              </a:lnSpc>
              <a:buFont typeface="Arial" panose="020B0604020202020204" pitchFamily="34" charset="0"/>
              <a:buChar char="•"/>
            </a:pPr>
            <a:r>
              <a:rPr lang="fr-FR" b="0" i="0" dirty="0">
                <a:solidFill>
                  <a:schemeClr val="tx1">
                    <a:lumMod val="95000"/>
                    <a:lumOff val="5000"/>
                  </a:schemeClr>
                </a:solidFill>
                <a:effectLst/>
                <a:latin typeface="Söhne"/>
              </a:rPr>
              <a:t>Calcul des métriques épidémiologiques (sensibilité, spécificité, F-score, etc…)</a:t>
            </a:r>
          </a:p>
          <a:p>
            <a:pPr marL="285750" indent="-285750" algn="l">
              <a:lnSpc>
                <a:spcPct val="150000"/>
              </a:lnSpc>
              <a:buFont typeface="Arial" panose="020B0604020202020204" pitchFamily="34" charset="0"/>
              <a:buChar char="•"/>
            </a:pPr>
            <a:r>
              <a:rPr lang="fr-FR" b="0" i="0" dirty="0">
                <a:solidFill>
                  <a:schemeClr val="tx1">
                    <a:lumMod val="95000"/>
                    <a:lumOff val="5000"/>
                  </a:schemeClr>
                </a:solidFill>
                <a:effectLst/>
                <a:latin typeface="Söhne"/>
              </a:rPr>
              <a:t>Comparaison du temps de révision manuelle avec et sans l'utilisation d'</a:t>
            </a:r>
            <a:r>
              <a:rPr lang="fr-FR" b="0" i="0" dirty="0" err="1">
                <a:solidFill>
                  <a:schemeClr val="tx1">
                    <a:lumMod val="95000"/>
                    <a:lumOff val="5000"/>
                  </a:schemeClr>
                </a:solidFill>
                <a:effectLst/>
                <a:latin typeface="Söhne"/>
              </a:rPr>
              <a:t>EDSaN</a:t>
            </a:r>
            <a:r>
              <a:rPr lang="fr-FR" b="0" i="0" dirty="0">
                <a:solidFill>
                  <a:schemeClr val="tx1">
                    <a:lumMod val="95000"/>
                    <a:lumOff val="5000"/>
                  </a:schemeClr>
                </a:solidFill>
                <a:effectLst/>
                <a:latin typeface="Söhne"/>
              </a:rPr>
              <a:t> Consult.</a:t>
            </a:r>
          </a:p>
          <a:p>
            <a:pPr marL="285750" indent="-285750" algn="l">
              <a:lnSpc>
                <a:spcPct val="150000"/>
              </a:lnSpc>
              <a:buFont typeface="Arial" panose="020B0604020202020204" pitchFamily="34" charset="0"/>
              <a:buChar char="•"/>
            </a:pPr>
            <a:r>
              <a:rPr lang="fr-FR" b="0" i="0" dirty="0">
                <a:solidFill>
                  <a:schemeClr val="tx1">
                    <a:lumMod val="95000"/>
                    <a:lumOff val="5000"/>
                  </a:schemeClr>
                </a:solidFill>
                <a:effectLst/>
                <a:latin typeface="Söhne"/>
              </a:rPr>
              <a:t>Estimation des économies de temps et de coûts.</a:t>
            </a:r>
          </a:p>
        </p:txBody>
      </p:sp>
    </p:spTree>
    <p:extLst>
      <p:ext uri="{BB962C8B-B14F-4D97-AF65-F5344CB8AC3E}">
        <p14:creationId xmlns:p14="http://schemas.microsoft.com/office/powerpoint/2010/main" val="3416209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16CF84-2AAB-1A1B-1C82-43BCE81702BA}"/>
              </a:ext>
            </a:extLst>
          </p:cNvPr>
          <p:cNvSpPr>
            <a:spLocks noGrp="1"/>
          </p:cNvSpPr>
          <p:nvPr>
            <p:ph type="title"/>
          </p:nvPr>
        </p:nvSpPr>
        <p:spPr>
          <a:xfrm>
            <a:off x="534894" y="544355"/>
            <a:ext cx="10818906" cy="1146333"/>
          </a:xfrm>
        </p:spPr>
        <p:txBody>
          <a:bodyPr/>
          <a:lstStyle/>
          <a:p>
            <a:endParaRPr lang="it-IT" dirty="0"/>
          </a:p>
        </p:txBody>
      </p:sp>
      <p:graphicFrame>
        <p:nvGraphicFramePr>
          <p:cNvPr id="8" name="Diagramma 7">
            <a:extLst>
              <a:ext uri="{FF2B5EF4-FFF2-40B4-BE49-F238E27FC236}">
                <a16:creationId xmlns:a16="http://schemas.microsoft.com/office/drawing/2014/main" id="{4AE8220E-58BC-1CA8-C4D2-6F8919C7FAD0}"/>
              </a:ext>
            </a:extLst>
          </p:cNvPr>
          <p:cNvGraphicFramePr/>
          <p:nvPr>
            <p:extLst>
              <p:ext uri="{D42A27DB-BD31-4B8C-83A1-F6EECF244321}">
                <p14:modId xmlns:p14="http://schemas.microsoft.com/office/powerpoint/2010/main" val="4068415879"/>
              </p:ext>
            </p:extLst>
          </p:nvPr>
        </p:nvGraphicFramePr>
        <p:xfrm>
          <a:off x="0" y="0"/>
          <a:ext cx="12192000" cy="544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asellaDiTesto 2">
            <a:extLst>
              <a:ext uri="{FF2B5EF4-FFF2-40B4-BE49-F238E27FC236}">
                <a16:creationId xmlns:a16="http://schemas.microsoft.com/office/drawing/2014/main" id="{2AEFDD83-AB1A-64FA-9169-F59D787667DB}"/>
              </a:ext>
            </a:extLst>
          </p:cNvPr>
          <p:cNvSpPr txBox="1"/>
          <p:nvPr/>
        </p:nvSpPr>
        <p:spPr>
          <a:xfrm>
            <a:off x="534893" y="2235043"/>
            <a:ext cx="10818905" cy="3416320"/>
          </a:xfrm>
          <a:prstGeom prst="rect">
            <a:avLst/>
          </a:prstGeom>
          <a:noFill/>
        </p:spPr>
        <p:txBody>
          <a:bodyPr wrap="square" rtlCol="0">
            <a:spAutoFit/>
          </a:bodyPr>
          <a:lstStyle/>
          <a:p>
            <a:r>
              <a:rPr lang="it-IT" dirty="0"/>
              <a:t>652 </a:t>
            </a:r>
            <a:r>
              <a:rPr lang="fr-BE" dirty="0"/>
              <a:t>patients</a:t>
            </a:r>
            <a:r>
              <a:rPr lang="it-IT" dirty="0"/>
              <a:t> </a:t>
            </a:r>
            <a:r>
              <a:rPr lang="it-IT" dirty="0" err="1"/>
              <a:t>operés</a:t>
            </a:r>
            <a:r>
              <a:rPr lang="it-IT" dirty="0"/>
              <a:t> en 2020</a:t>
            </a:r>
          </a:p>
          <a:p>
            <a:endParaRPr lang="it-IT" dirty="0"/>
          </a:p>
          <a:p>
            <a:r>
              <a:rPr lang="it-IT" dirty="0"/>
              <a:t>79 </a:t>
            </a:r>
            <a:r>
              <a:rPr lang="it-IT" dirty="0" err="1"/>
              <a:t>infections</a:t>
            </a:r>
            <a:r>
              <a:rPr lang="it-IT" dirty="0"/>
              <a:t> </a:t>
            </a:r>
            <a:r>
              <a:rPr lang="fr-BE" dirty="0"/>
              <a:t>identifiées</a:t>
            </a:r>
            <a:r>
              <a:rPr lang="it-IT" dirty="0"/>
              <a:t>, dont 77 </a:t>
            </a:r>
            <a:r>
              <a:rPr lang="it-IT" dirty="0" err="1"/>
              <a:t>correspondant</a:t>
            </a:r>
            <a:r>
              <a:rPr lang="it-IT" dirty="0"/>
              <a:t> </a:t>
            </a:r>
            <a:r>
              <a:rPr lang="it-IT" dirty="0" err="1"/>
              <a:t>aux</a:t>
            </a:r>
            <a:r>
              <a:rPr lang="it-IT" dirty="0"/>
              <a:t> </a:t>
            </a:r>
            <a:r>
              <a:rPr lang="it-IT" dirty="0" err="1"/>
              <a:t>critères</a:t>
            </a:r>
            <a:r>
              <a:rPr lang="it-IT" dirty="0"/>
              <a:t> d’ISO </a:t>
            </a:r>
          </a:p>
          <a:p>
            <a:endParaRPr lang="it-IT" dirty="0"/>
          </a:p>
          <a:p>
            <a:r>
              <a:rPr lang="it-IT" dirty="0" err="1"/>
              <a:t>Prévalence</a:t>
            </a:r>
            <a:r>
              <a:rPr lang="it-IT" dirty="0"/>
              <a:t> 12.1%</a:t>
            </a:r>
          </a:p>
          <a:p>
            <a:endParaRPr lang="it-IT" dirty="0"/>
          </a:p>
          <a:p>
            <a:endParaRPr lang="it-IT" dirty="0"/>
          </a:p>
          <a:p>
            <a:endParaRPr lang="it-IT" dirty="0"/>
          </a:p>
          <a:p>
            <a:endParaRPr lang="it-IT" dirty="0"/>
          </a:p>
          <a:p>
            <a:endParaRPr lang="it-IT" dirty="0"/>
          </a:p>
          <a:p>
            <a:endParaRPr lang="it-IT" dirty="0"/>
          </a:p>
          <a:p>
            <a:endParaRPr lang="it-IT" dirty="0"/>
          </a:p>
        </p:txBody>
      </p:sp>
      <p:graphicFrame>
        <p:nvGraphicFramePr>
          <p:cNvPr id="5" name="Tabella 4">
            <a:extLst>
              <a:ext uri="{FF2B5EF4-FFF2-40B4-BE49-F238E27FC236}">
                <a16:creationId xmlns:a16="http://schemas.microsoft.com/office/drawing/2014/main" id="{B16F54BD-FCBF-B9E5-052D-CAD39916BFFC}"/>
              </a:ext>
            </a:extLst>
          </p:cNvPr>
          <p:cNvGraphicFramePr>
            <a:graphicFrameLocks noGrp="1"/>
          </p:cNvGraphicFramePr>
          <p:nvPr>
            <p:extLst>
              <p:ext uri="{D42A27DB-BD31-4B8C-83A1-F6EECF244321}">
                <p14:modId xmlns:p14="http://schemas.microsoft.com/office/powerpoint/2010/main" val="896423765"/>
              </p:ext>
            </p:extLst>
          </p:nvPr>
        </p:nvGraphicFramePr>
        <p:xfrm>
          <a:off x="6706320" y="2235043"/>
          <a:ext cx="5099949" cy="4705738"/>
        </p:xfrm>
        <a:graphic>
          <a:graphicData uri="http://schemas.openxmlformats.org/drawingml/2006/table">
            <a:tbl>
              <a:tblPr firstRow="1" firstCol="1" bandRow="1" bandCol="1">
                <a:tableStyleId>{5C22544A-7EE6-4342-B048-85BDC9FD1C3A}</a:tableStyleId>
              </a:tblPr>
              <a:tblGrid>
                <a:gridCol w="1699983">
                  <a:extLst>
                    <a:ext uri="{9D8B030D-6E8A-4147-A177-3AD203B41FA5}">
                      <a16:colId xmlns:a16="http://schemas.microsoft.com/office/drawing/2014/main" val="3666467770"/>
                    </a:ext>
                  </a:extLst>
                </a:gridCol>
                <a:gridCol w="1699983">
                  <a:extLst>
                    <a:ext uri="{9D8B030D-6E8A-4147-A177-3AD203B41FA5}">
                      <a16:colId xmlns:a16="http://schemas.microsoft.com/office/drawing/2014/main" val="490321015"/>
                    </a:ext>
                  </a:extLst>
                </a:gridCol>
                <a:gridCol w="1699983">
                  <a:extLst>
                    <a:ext uri="{9D8B030D-6E8A-4147-A177-3AD203B41FA5}">
                      <a16:colId xmlns:a16="http://schemas.microsoft.com/office/drawing/2014/main" val="41071992"/>
                    </a:ext>
                  </a:extLst>
                </a:gridCol>
              </a:tblGrid>
              <a:tr h="180724">
                <a:tc>
                  <a:txBody>
                    <a:bodyPr/>
                    <a:lstStyle/>
                    <a:p>
                      <a:pPr algn="just">
                        <a:lnSpc>
                          <a:spcPct val="150000"/>
                        </a:lnSpc>
                        <a:spcBef>
                          <a:spcPts val="600"/>
                        </a:spcBef>
                        <a:spcAft>
                          <a:spcPts val="600"/>
                        </a:spcAft>
                      </a:pPr>
                      <a:r>
                        <a:rPr lang="en-US" sz="900">
                          <a:effectLst/>
                        </a:rPr>
                        <a:t>Metric</a:t>
                      </a:r>
                      <a:endParaRPr lang="it-IT"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tc>
                <a:tc>
                  <a:txBody>
                    <a:bodyPr/>
                    <a:lstStyle/>
                    <a:p>
                      <a:pPr algn="just">
                        <a:lnSpc>
                          <a:spcPct val="150000"/>
                        </a:lnSpc>
                        <a:spcBef>
                          <a:spcPts val="600"/>
                        </a:spcBef>
                        <a:spcAft>
                          <a:spcPts val="600"/>
                        </a:spcAft>
                      </a:pPr>
                      <a:r>
                        <a:rPr lang="en-US" sz="900">
                          <a:effectLst/>
                        </a:rPr>
                        <a:t>Estimate</a:t>
                      </a:r>
                      <a:endParaRPr lang="it-IT"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tc>
                <a:tc>
                  <a:txBody>
                    <a:bodyPr/>
                    <a:lstStyle/>
                    <a:p>
                      <a:pPr algn="just">
                        <a:lnSpc>
                          <a:spcPct val="150000"/>
                        </a:lnSpc>
                        <a:spcBef>
                          <a:spcPts val="600"/>
                        </a:spcBef>
                        <a:spcAft>
                          <a:spcPts val="600"/>
                        </a:spcAft>
                      </a:pPr>
                      <a:r>
                        <a:rPr lang="en-US" sz="900">
                          <a:effectLst/>
                        </a:rPr>
                        <a:t>95% CI</a:t>
                      </a:r>
                      <a:endParaRPr lang="it-IT"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tc>
                <a:extLst>
                  <a:ext uri="{0D108BD9-81ED-4DB2-BD59-A6C34878D82A}">
                    <a16:rowId xmlns:a16="http://schemas.microsoft.com/office/drawing/2014/main" val="1784357947"/>
                  </a:ext>
                </a:extLst>
              </a:tr>
              <a:tr h="180724">
                <a:tc>
                  <a:txBody>
                    <a:bodyPr/>
                    <a:lstStyle/>
                    <a:p>
                      <a:pPr algn="l">
                        <a:lnSpc>
                          <a:spcPct val="150000"/>
                        </a:lnSpc>
                        <a:spcBef>
                          <a:spcPts val="600"/>
                        </a:spcBef>
                        <a:spcAft>
                          <a:spcPts val="600"/>
                        </a:spcAft>
                      </a:pPr>
                      <a:r>
                        <a:rPr lang="en-US" sz="900">
                          <a:effectLst/>
                        </a:rPr>
                        <a:t>Apparent prevalence</a:t>
                      </a:r>
                      <a:endParaRPr lang="it-IT"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tc>
                <a:tc>
                  <a:txBody>
                    <a:bodyPr/>
                    <a:lstStyle/>
                    <a:p>
                      <a:pPr algn="l">
                        <a:lnSpc>
                          <a:spcPct val="150000"/>
                        </a:lnSpc>
                        <a:spcBef>
                          <a:spcPts val="600"/>
                        </a:spcBef>
                        <a:spcAft>
                          <a:spcPts val="600"/>
                        </a:spcAft>
                      </a:pPr>
                      <a:r>
                        <a:rPr lang="en-US" sz="900">
                          <a:effectLst/>
                        </a:rPr>
                        <a:t>0.14</a:t>
                      </a:r>
                      <a:endParaRPr lang="it-IT"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tc>
                <a:tc>
                  <a:txBody>
                    <a:bodyPr/>
                    <a:lstStyle/>
                    <a:p>
                      <a:pPr algn="l">
                        <a:lnSpc>
                          <a:spcPct val="150000"/>
                        </a:lnSpc>
                        <a:spcBef>
                          <a:spcPts val="600"/>
                        </a:spcBef>
                        <a:spcAft>
                          <a:spcPts val="600"/>
                        </a:spcAft>
                      </a:pPr>
                      <a:r>
                        <a:rPr lang="en-US" sz="900">
                          <a:effectLst/>
                        </a:rPr>
                        <a:t>0.11, 0.19</a:t>
                      </a:r>
                      <a:endParaRPr lang="it-IT"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tc>
                <a:extLst>
                  <a:ext uri="{0D108BD9-81ED-4DB2-BD59-A6C34878D82A}">
                    <a16:rowId xmlns:a16="http://schemas.microsoft.com/office/drawing/2014/main" val="3095639265"/>
                  </a:ext>
                </a:extLst>
              </a:tr>
              <a:tr h="180724">
                <a:tc>
                  <a:txBody>
                    <a:bodyPr/>
                    <a:lstStyle/>
                    <a:p>
                      <a:pPr algn="l">
                        <a:lnSpc>
                          <a:spcPct val="150000"/>
                        </a:lnSpc>
                        <a:spcBef>
                          <a:spcPts val="600"/>
                        </a:spcBef>
                        <a:spcAft>
                          <a:spcPts val="600"/>
                        </a:spcAft>
                      </a:pPr>
                      <a:r>
                        <a:rPr lang="en-US" sz="900">
                          <a:effectLst/>
                        </a:rPr>
                        <a:t>True prevalence</a:t>
                      </a:r>
                      <a:endParaRPr lang="it-IT"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tc>
                <a:tc>
                  <a:txBody>
                    <a:bodyPr/>
                    <a:lstStyle/>
                    <a:p>
                      <a:pPr algn="l">
                        <a:lnSpc>
                          <a:spcPct val="150000"/>
                        </a:lnSpc>
                        <a:spcBef>
                          <a:spcPts val="600"/>
                        </a:spcBef>
                        <a:spcAft>
                          <a:spcPts val="600"/>
                        </a:spcAft>
                      </a:pPr>
                      <a:r>
                        <a:rPr lang="en-US" sz="900">
                          <a:effectLst/>
                        </a:rPr>
                        <a:t>0.15</a:t>
                      </a:r>
                      <a:endParaRPr lang="it-IT"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tc>
                <a:tc>
                  <a:txBody>
                    <a:bodyPr/>
                    <a:lstStyle/>
                    <a:p>
                      <a:pPr algn="l">
                        <a:lnSpc>
                          <a:spcPct val="150000"/>
                        </a:lnSpc>
                        <a:spcBef>
                          <a:spcPts val="600"/>
                        </a:spcBef>
                        <a:spcAft>
                          <a:spcPts val="600"/>
                        </a:spcAft>
                      </a:pPr>
                      <a:r>
                        <a:rPr lang="en-US" sz="900">
                          <a:effectLst/>
                        </a:rPr>
                        <a:t>0.11, 0.20</a:t>
                      </a:r>
                      <a:endParaRPr lang="it-IT"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tc>
                <a:extLst>
                  <a:ext uri="{0D108BD9-81ED-4DB2-BD59-A6C34878D82A}">
                    <a16:rowId xmlns:a16="http://schemas.microsoft.com/office/drawing/2014/main" val="1260809583"/>
                  </a:ext>
                </a:extLst>
              </a:tr>
              <a:tr h="180724">
                <a:tc>
                  <a:txBody>
                    <a:bodyPr/>
                    <a:lstStyle/>
                    <a:p>
                      <a:pPr algn="l">
                        <a:lnSpc>
                          <a:spcPct val="150000"/>
                        </a:lnSpc>
                        <a:spcBef>
                          <a:spcPts val="600"/>
                        </a:spcBef>
                        <a:spcAft>
                          <a:spcPts val="600"/>
                        </a:spcAft>
                      </a:pPr>
                      <a:r>
                        <a:rPr lang="en-US" sz="900" dirty="0">
                          <a:effectLst/>
                        </a:rPr>
                        <a:t>Sensitivity (recall)</a:t>
                      </a:r>
                      <a:endParaRPr lang="it-IT"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tc>
                <a:tc>
                  <a:txBody>
                    <a:bodyPr/>
                    <a:lstStyle/>
                    <a:p>
                      <a:pPr algn="l">
                        <a:lnSpc>
                          <a:spcPct val="150000"/>
                        </a:lnSpc>
                        <a:spcBef>
                          <a:spcPts val="600"/>
                        </a:spcBef>
                        <a:spcAft>
                          <a:spcPts val="600"/>
                        </a:spcAft>
                      </a:pPr>
                      <a:r>
                        <a:rPr lang="en-US" sz="900">
                          <a:effectLst/>
                        </a:rPr>
                        <a:t>0.82</a:t>
                      </a:r>
                      <a:endParaRPr lang="it-IT"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tc>
                <a:tc>
                  <a:txBody>
                    <a:bodyPr/>
                    <a:lstStyle/>
                    <a:p>
                      <a:pPr algn="l">
                        <a:lnSpc>
                          <a:spcPct val="150000"/>
                        </a:lnSpc>
                        <a:spcBef>
                          <a:spcPts val="600"/>
                        </a:spcBef>
                        <a:spcAft>
                          <a:spcPts val="600"/>
                        </a:spcAft>
                      </a:pPr>
                      <a:r>
                        <a:rPr lang="en-US" sz="900">
                          <a:effectLst/>
                        </a:rPr>
                        <a:t>0.68, 0.92</a:t>
                      </a:r>
                      <a:endParaRPr lang="it-IT"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tc>
                <a:extLst>
                  <a:ext uri="{0D108BD9-81ED-4DB2-BD59-A6C34878D82A}">
                    <a16:rowId xmlns:a16="http://schemas.microsoft.com/office/drawing/2014/main" val="3799900218"/>
                  </a:ext>
                </a:extLst>
              </a:tr>
              <a:tr h="180724">
                <a:tc>
                  <a:txBody>
                    <a:bodyPr/>
                    <a:lstStyle/>
                    <a:p>
                      <a:pPr algn="l">
                        <a:lnSpc>
                          <a:spcPct val="150000"/>
                        </a:lnSpc>
                        <a:spcBef>
                          <a:spcPts val="600"/>
                        </a:spcBef>
                        <a:spcAft>
                          <a:spcPts val="600"/>
                        </a:spcAft>
                      </a:pPr>
                      <a:r>
                        <a:rPr lang="en-US" sz="900">
                          <a:effectLst/>
                        </a:rPr>
                        <a:t>Specificity</a:t>
                      </a:r>
                      <a:endParaRPr lang="it-IT"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tc>
                <a:tc>
                  <a:txBody>
                    <a:bodyPr/>
                    <a:lstStyle/>
                    <a:p>
                      <a:pPr algn="l">
                        <a:lnSpc>
                          <a:spcPct val="150000"/>
                        </a:lnSpc>
                        <a:spcBef>
                          <a:spcPts val="600"/>
                        </a:spcBef>
                        <a:spcAft>
                          <a:spcPts val="600"/>
                        </a:spcAft>
                      </a:pPr>
                      <a:r>
                        <a:rPr lang="en-US" sz="900">
                          <a:effectLst/>
                        </a:rPr>
                        <a:t>0.98</a:t>
                      </a:r>
                      <a:endParaRPr lang="it-IT"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tc>
                <a:tc>
                  <a:txBody>
                    <a:bodyPr/>
                    <a:lstStyle/>
                    <a:p>
                      <a:pPr algn="l">
                        <a:lnSpc>
                          <a:spcPct val="150000"/>
                        </a:lnSpc>
                        <a:spcBef>
                          <a:spcPts val="600"/>
                        </a:spcBef>
                        <a:spcAft>
                          <a:spcPts val="600"/>
                        </a:spcAft>
                      </a:pPr>
                      <a:r>
                        <a:rPr lang="en-US" sz="900">
                          <a:effectLst/>
                        </a:rPr>
                        <a:t>0.95, 0.99</a:t>
                      </a:r>
                      <a:endParaRPr lang="it-IT"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tc>
                <a:extLst>
                  <a:ext uri="{0D108BD9-81ED-4DB2-BD59-A6C34878D82A}">
                    <a16:rowId xmlns:a16="http://schemas.microsoft.com/office/drawing/2014/main" val="2473201112"/>
                  </a:ext>
                </a:extLst>
              </a:tr>
              <a:tr h="386909">
                <a:tc>
                  <a:txBody>
                    <a:bodyPr/>
                    <a:lstStyle/>
                    <a:p>
                      <a:pPr algn="l">
                        <a:lnSpc>
                          <a:spcPct val="150000"/>
                        </a:lnSpc>
                        <a:spcBef>
                          <a:spcPts val="600"/>
                        </a:spcBef>
                        <a:spcAft>
                          <a:spcPts val="600"/>
                        </a:spcAft>
                      </a:pPr>
                      <a:r>
                        <a:rPr lang="en-US" sz="900">
                          <a:effectLst/>
                        </a:rPr>
                        <a:t>Positive predictive value (precision)</a:t>
                      </a:r>
                      <a:endParaRPr lang="it-IT"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tc>
                <a:tc>
                  <a:txBody>
                    <a:bodyPr/>
                    <a:lstStyle/>
                    <a:p>
                      <a:pPr algn="l">
                        <a:lnSpc>
                          <a:spcPct val="150000"/>
                        </a:lnSpc>
                        <a:spcBef>
                          <a:spcPts val="600"/>
                        </a:spcBef>
                        <a:spcAft>
                          <a:spcPts val="600"/>
                        </a:spcAft>
                      </a:pPr>
                      <a:r>
                        <a:rPr lang="en-US" sz="900">
                          <a:effectLst/>
                        </a:rPr>
                        <a:t>0.86</a:t>
                      </a:r>
                      <a:endParaRPr lang="it-IT"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tc>
                <a:tc>
                  <a:txBody>
                    <a:bodyPr/>
                    <a:lstStyle/>
                    <a:p>
                      <a:pPr algn="l">
                        <a:lnSpc>
                          <a:spcPct val="150000"/>
                        </a:lnSpc>
                        <a:spcBef>
                          <a:spcPts val="600"/>
                        </a:spcBef>
                        <a:spcAft>
                          <a:spcPts val="600"/>
                        </a:spcAft>
                      </a:pPr>
                      <a:r>
                        <a:rPr lang="en-US" sz="900">
                          <a:effectLst/>
                        </a:rPr>
                        <a:t>0.72, 0.95</a:t>
                      </a:r>
                      <a:endParaRPr lang="it-IT"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tc>
                <a:extLst>
                  <a:ext uri="{0D108BD9-81ED-4DB2-BD59-A6C34878D82A}">
                    <a16:rowId xmlns:a16="http://schemas.microsoft.com/office/drawing/2014/main" val="941258339"/>
                  </a:ext>
                </a:extLst>
              </a:tr>
              <a:tr h="180724">
                <a:tc>
                  <a:txBody>
                    <a:bodyPr/>
                    <a:lstStyle/>
                    <a:p>
                      <a:pPr algn="l">
                        <a:lnSpc>
                          <a:spcPct val="150000"/>
                        </a:lnSpc>
                        <a:spcBef>
                          <a:spcPts val="600"/>
                        </a:spcBef>
                        <a:spcAft>
                          <a:spcPts val="600"/>
                        </a:spcAft>
                      </a:pPr>
                      <a:r>
                        <a:rPr lang="en-US" sz="900">
                          <a:effectLst/>
                        </a:rPr>
                        <a:t>Negative predictive value</a:t>
                      </a:r>
                      <a:endParaRPr lang="it-IT"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tc>
                <a:tc>
                  <a:txBody>
                    <a:bodyPr/>
                    <a:lstStyle/>
                    <a:p>
                      <a:pPr algn="l">
                        <a:lnSpc>
                          <a:spcPct val="150000"/>
                        </a:lnSpc>
                        <a:spcBef>
                          <a:spcPts val="600"/>
                        </a:spcBef>
                        <a:spcAft>
                          <a:spcPts val="600"/>
                        </a:spcAft>
                      </a:pPr>
                      <a:r>
                        <a:rPr lang="en-US" sz="900">
                          <a:effectLst/>
                        </a:rPr>
                        <a:t>0.97</a:t>
                      </a:r>
                      <a:endParaRPr lang="it-IT"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tc>
                <a:tc>
                  <a:txBody>
                    <a:bodyPr/>
                    <a:lstStyle/>
                    <a:p>
                      <a:pPr algn="l">
                        <a:lnSpc>
                          <a:spcPct val="150000"/>
                        </a:lnSpc>
                        <a:spcBef>
                          <a:spcPts val="600"/>
                        </a:spcBef>
                        <a:spcAft>
                          <a:spcPts val="600"/>
                        </a:spcAft>
                      </a:pPr>
                      <a:r>
                        <a:rPr lang="en-US" sz="900">
                          <a:effectLst/>
                        </a:rPr>
                        <a:t>0.94, 0.99</a:t>
                      </a:r>
                      <a:endParaRPr lang="it-IT"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tc>
                <a:extLst>
                  <a:ext uri="{0D108BD9-81ED-4DB2-BD59-A6C34878D82A}">
                    <a16:rowId xmlns:a16="http://schemas.microsoft.com/office/drawing/2014/main" val="1290148494"/>
                  </a:ext>
                </a:extLst>
              </a:tr>
              <a:tr h="197178">
                <a:tc>
                  <a:txBody>
                    <a:bodyPr/>
                    <a:lstStyle/>
                    <a:p>
                      <a:pPr algn="l">
                        <a:lnSpc>
                          <a:spcPct val="150000"/>
                        </a:lnSpc>
                        <a:spcBef>
                          <a:spcPts val="600"/>
                        </a:spcBef>
                        <a:spcAft>
                          <a:spcPts val="600"/>
                        </a:spcAft>
                      </a:pPr>
                      <a:r>
                        <a:rPr lang="en-US" sz="900">
                          <a:effectLst/>
                        </a:rPr>
                        <a:t>F1-score</a:t>
                      </a:r>
                      <a:endParaRPr lang="it-IT"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tc>
                <a:tc>
                  <a:txBody>
                    <a:bodyPr/>
                    <a:lstStyle/>
                    <a:p>
                      <a:pPr algn="l">
                        <a:lnSpc>
                          <a:spcPct val="150000"/>
                        </a:lnSpc>
                        <a:spcBef>
                          <a:spcPts val="600"/>
                        </a:spcBef>
                        <a:spcAft>
                          <a:spcPts val="600"/>
                        </a:spcAft>
                      </a:pPr>
                      <a:r>
                        <a:rPr lang="en-US" sz="900">
                          <a:effectLst/>
                        </a:rPr>
                        <a:t>0.841</a:t>
                      </a:r>
                      <a:endParaRPr lang="it-IT"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tc>
                <a:tc>
                  <a:txBody>
                    <a:bodyPr/>
                    <a:lstStyle/>
                    <a:p>
                      <a:pPr algn="l">
                        <a:lnSpc>
                          <a:spcPct val="150000"/>
                        </a:lnSpc>
                        <a:spcBef>
                          <a:spcPts val="600"/>
                        </a:spcBef>
                        <a:spcAft>
                          <a:spcPts val="600"/>
                        </a:spcAft>
                      </a:pPr>
                      <a:r>
                        <a:rPr lang="en-US" sz="1000">
                          <a:effectLst/>
                        </a:rPr>
                        <a:t> </a:t>
                      </a:r>
                      <a:endParaRPr lang="it-IT"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tc>
                <a:extLst>
                  <a:ext uri="{0D108BD9-81ED-4DB2-BD59-A6C34878D82A}">
                    <a16:rowId xmlns:a16="http://schemas.microsoft.com/office/drawing/2014/main" val="2427454919"/>
                  </a:ext>
                </a:extLst>
              </a:tr>
              <a:tr h="386909">
                <a:tc>
                  <a:txBody>
                    <a:bodyPr/>
                    <a:lstStyle/>
                    <a:p>
                      <a:pPr algn="l">
                        <a:lnSpc>
                          <a:spcPct val="150000"/>
                        </a:lnSpc>
                        <a:spcBef>
                          <a:spcPts val="600"/>
                        </a:spcBef>
                        <a:spcAft>
                          <a:spcPts val="600"/>
                        </a:spcAft>
                      </a:pPr>
                      <a:r>
                        <a:rPr lang="en-US" sz="900">
                          <a:effectLst/>
                        </a:rPr>
                        <a:t>Matthews coefficient correlation</a:t>
                      </a:r>
                      <a:endParaRPr lang="it-IT"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tc>
                <a:tc>
                  <a:txBody>
                    <a:bodyPr/>
                    <a:lstStyle/>
                    <a:p>
                      <a:pPr algn="l">
                        <a:lnSpc>
                          <a:spcPct val="150000"/>
                        </a:lnSpc>
                        <a:spcBef>
                          <a:spcPts val="600"/>
                        </a:spcBef>
                        <a:spcAft>
                          <a:spcPts val="600"/>
                        </a:spcAft>
                      </a:pPr>
                      <a:r>
                        <a:rPr lang="en-US" sz="900">
                          <a:effectLst/>
                        </a:rPr>
                        <a:t>0.814</a:t>
                      </a:r>
                      <a:endParaRPr lang="it-IT"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tc>
                <a:tc>
                  <a:txBody>
                    <a:bodyPr/>
                    <a:lstStyle/>
                    <a:p>
                      <a:pPr algn="l">
                        <a:lnSpc>
                          <a:spcPct val="150000"/>
                        </a:lnSpc>
                        <a:spcBef>
                          <a:spcPts val="600"/>
                        </a:spcBef>
                        <a:spcAft>
                          <a:spcPts val="600"/>
                        </a:spcAft>
                      </a:pPr>
                      <a:r>
                        <a:rPr lang="en-US" sz="1000">
                          <a:effectLst/>
                        </a:rPr>
                        <a:t> </a:t>
                      </a:r>
                      <a:endParaRPr lang="it-IT"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tc>
                <a:extLst>
                  <a:ext uri="{0D108BD9-81ED-4DB2-BD59-A6C34878D82A}">
                    <a16:rowId xmlns:a16="http://schemas.microsoft.com/office/drawing/2014/main" val="2499495683"/>
                  </a:ext>
                </a:extLst>
              </a:tr>
              <a:tr h="180724">
                <a:tc>
                  <a:txBody>
                    <a:bodyPr/>
                    <a:lstStyle/>
                    <a:p>
                      <a:pPr algn="l">
                        <a:lnSpc>
                          <a:spcPct val="150000"/>
                        </a:lnSpc>
                        <a:spcBef>
                          <a:spcPts val="600"/>
                        </a:spcBef>
                        <a:spcAft>
                          <a:spcPts val="600"/>
                        </a:spcAft>
                      </a:pPr>
                      <a:r>
                        <a:rPr lang="en-US" sz="900">
                          <a:effectLst/>
                        </a:rPr>
                        <a:t>Positive likelihood ratio</a:t>
                      </a:r>
                      <a:endParaRPr lang="it-IT"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tc>
                <a:tc>
                  <a:txBody>
                    <a:bodyPr/>
                    <a:lstStyle/>
                    <a:p>
                      <a:pPr algn="l">
                        <a:lnSpc>
                          <a:spcPct val="150000"/>
                        </a:lnSpc>
                        <a:spcBef>
                          <a:spcPts val="600"/>
                        </a:spcBef>
                        <a:spcAft>
                          <a:spcPts val="600"/>
                        </a:spcAft>
                      </a:pPr>
                      <a:r>
                        <a:rPr lang="en-US" sz="900">
                          <a:effectLst/>
                        </a:rPr>
                        <a:t>34.94</a:t>
                      </a:r>
                      <a:endParaRPr lang="it-IT"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tc>
                <a:tc>
                  <a:txBody>
                    <a:bodyPr/>
                    <a:lstStyle/>
                    <a:p>
                      <a:pPr algn="l">
                        <a:lnSpc>
                          <a:spcPct val="150000"/>
                        </a:lnSpc>
                        <a:spcBef>
                          <a:spcPts val="600"/>
                        </a:spcBef>
                        <a:spcAft>
                          <a:spcPts val="600"/>
                        </a:spcAft>
                      </a:pPr>
                      <a:r>
                        <a:rPr lang="en-US" sz="900">
                          <a:effectLst/>
                        </a:rPr>
                        <a:t>15.67, 77.95</a:t>
                      </a:r>
                      <a:endParaRPr lang="it-IT"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tc>
                <a:extLst>
                  <a:ext uri="{0D108BD9-81ED-4DB2-BD59-A6C34878D82A}">
                    <a16:rowId xmlns:a16="http://schemas.microsoft.com/office/drawing/2014/main" val="1977372386"/>
                  </a:ext>
                </a:extLst>
              </a:tr>
              <a:tr h="180724">
                <a:tc>
                  <a:txBody>
                    <a:bodyPr/>
                    <a:lstStyle/>
                    <a:p>
                      <a:pPr algn="l">
                        <a:lnSpc>
                          <a:spcPct val="150000"/>
                        </a:lnSpc>
                        <a:spcBef>
                          <a:spcPts val="600"/>
                        </a:spcBef>
                        <a:spcAft>
                          <a:spcPts val="600"/>
                        </a:spcAft>
                      </a:pPr>
                      <a:r>
                        <a:rPr lang="en-US" sz="900">
                          <a:effectLst/>
                        </a:rPr>
                        <a:t>Negative likelihood ratio</a:t>
                      </a:r>
                      <a:endParaRPr lang="it-IT"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tc>
                <a:tc>
                  <a:txBody>
                    <a:bodyPr/>
                    <a:lstStyle/>
                    <a:p>
                      <a:pPr algn="l">
                        <a:lnSpc>
                          <a:spcPct val="150000"/>
                        </a:lnSpc>
                        <a:spcBef>
                          <a:spcPts val="600"/>
                        </a:spcBef>
                        <a:spcAft>
                          <a:spcPts val="600"/>
                        </a:spcAft>
                      </a:pPr>
                      <a:r>
                        <a:rPr lang="en-US" sz="900">
                          <a:effectLst/>
                        </a:rPr>
                        <a:t>0.18</a:t>
                      </a:r>
                      <a:endParaRPr lang="it-IT"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tc>
                <a:tc>
                  <a:txBody>
                    <a:bodyPr/>
                    <a:lstStyle/>
                    <a:p>
                      <a:pPr algn="l">
                        <a:lnSpc>
                          <a:spcPct val="150000"/>
                        </a:lnSpc>
                        <a:spcBef>
                          <a:spcPts val="600"/>
                        </a:spcBef>
                        <a:spcAft>
                          <a:spcPts val="600"/>
                        </a:spcAft>
                      </a:pPr>
                      <a:r>
                        <a:rPr lang="en-US" sz="900">
                          <a:effectLst/>
                        </a:rPr>
                        <a:t>0.10, 0.34</a:t>
                      </a:r>
                      <a:endParaRPr lang="it-IT"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tc>
                <a:extLst>
                  <a:ext uri="{0D108BD9-81ED-4DB2-BD59-A6C34878D82A}">
                    <a16:rowId xmlns:a16="http://schemas.microsoft.com/office/drawing/2014/main" val="1413393392"/>
                  </a:ext>
                </a:extLst>
              </a:tr>
              <a:tr h="386909">
                <a:tc>
                  <a:txBody>
                    <a:bodyPr/>
                    <a:lstStyle/>
                    <a:p>
                      <a:pPr algn="l">
                        <a:lnSpc>
                          <a:spcPct val="150000"/>
                        </a:lnSpc>
                        <a:spcBef>
                          <a:spcPts val="600"/>
                        </a:spcBef>
                        <a:spcAft>
                          <a:spcPts val="600"/>
                        </a:spcAft>
                      </a:pPr>
                      <a:r>
                        <a:rPr lang="en-US" sz="900">
                          <a:effectLst/>
                        </a:rPr>
                        <a:t>False Positive Rate (False T+ for True D-)</a:t>
                      </a:r>
                      <a:endParaRPr lang="it-IT"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tc>
                <a:tc>
                  <a:txBody>
                    <a:bodyPr/>
                    <a:lstStyle/>
                    <a:p>
                      <a:pPr algn="l">
                        <a:lnSpc>
                          <a:spcPct val="150000"/>
                        </a:lnSpc>
                        <a:spcBef>
                          <a:spcPts val="600"/>
                        </a:spcBef>
                        <a:spcAft>
                          <a:spcPts val="600"/>
                        </a:spcAft>
                      </a:pPr>
                      <a:r>
                        <a:rPr lang="en-US" sz="900">
                          <a:effectLst/>
                        </a:rPr>
                        <a:t>0.02</a:t>
                      </a:r>
                      <a:endParaRPr lang="it-IT"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tc>
                <a:tc>
                  <a:txBody>
                    <a:bodyPr/>
                    <a:lstStyle/>
                    <a:p>
                      <a:pPr algn="l">
                        <a:lnSpc>
                          <a:spcPct val="150000"/>
                        </a:lnSpc>
                        <a:spcBef>
                          <a:spcPts val="600"/>
                        </a:spcBef>
                        <a:spcAft>
                          <a:spcPts val="600"/>
                        </a:spcAft>
                      </a:pPr>
                      <a:r>
                        <a:rPr lang="en-US" sz="900">
                          <a:effectLst/>
                        </a:rPr>
                        <a:t>0.01, 0.05</a:t>
                      </a:r>
                      <a:endParaRPr lang="it-IT"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tc>
                <a:extLst>
                  <a:ext uri="{0D108BD9-81ED-4DB2-BD59-A6C34878D82A}">
                    <a16:rowId xmlns:a16="http://schemas.microsoft.com/office/drawing/2014/main" val="791657645"/>
                  </a:ext>
                </a:extLst>
              </a:tr>
              <a:tr h="386909">
                <a:tc>
                  <a:txBody>
                    <a:bodyPr/>
                    <a:lstStyle/>
                    <a:p>
                      <a:pPr algn="l">
                        <a:lnSpc>
                          <a:spcPct val="150000"/>
                        </a:lnSpc>
                        <a:spcBef>
                          <a:spcPts val="600"/>
                        </a:spcBef>
                        <a:spcAft>
                          <a:spcPts val="600"/>
                        </a:spcAft>
                      </a:pPr>
                      <a:r>
                        <a:rPr lang="en-US" sz="900">
                          <a:effectLst/>
                        </a:rPr>
                        <a:t>False Negative Rate (False T- for True D+)</a:t>
                      </a:r>
                      <a:endParaRPr lang="it-IT"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tc>
                <a:tc>
                  <a:txBody>
                    <a:bodyPr/>
                    <a:lstStyle/>
                    <a:p>
                      <a:pPr algn="l">
                        <a:lnSpc>
                          <a:spcPct val="150000"/>
                        </a:lnSpc>
                        <a:spcBef>
                          <a:spcPts val="600"/>
                        </a:spcBef>
                        <a:spcAft>
                          <a:spcPts val="600"/>
                        </a:spcAft>
                      </a:pPr>
                      <a:r>
                        <a:rPr lang="en-US" sz="900">
                          <a:effectLst/>
                        </a:rPr>
                        <a:t>0.18</a:t>
                      </a:r>
                      <a:endParaRPr lang="it-IT"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tc>
                <a:tc>
                  <a:txBody>
                    <a:bodyPr/>
                    <a:lstStyle/>
                    <a:p>
                      <a:pPr algn="l">
                        <a:lnSpc>
                          <a:spcPct val="150000"/>
                        </a:lnSpc>
                        <a:spcBef>
                          <a:spcPts val="600"/>
                        </a:spcBef>
                        <a:spcAft>
                          <a:spcPts val="600"/>
                        </a:spcAft>
                      </a:pPr>
                      <a:r>
                        <a:rPr lang="en-US" sz="900">
                          <a:effectLst/>
                        </a:rPr>
                        <a:t>0.08, 0.32</a:t>
                      </a:r>
                      <a:endParaRPr lang="it-IT"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tc>
                <a:extLst>
                  <a:ext uri="{0D108BD9-81ED-4DB2-BD59-A6C34878D82A}">
                    <a16:rowId xmlns:a16="http://schemas.microsoft.com/office/drawing/2014/main" val="3280505992"/>
                  </a:ext>
                </a:extLst>
              </a:tr>
              <a:tr h="386909">
                <a:tc>
                  <a:txBody>
                    <a:bodyPr/>
                    <a:lstStyle/>
                    <a:p>
                      <a:pPr algn="l">
                        <a:lnSpc>
                          <a:spcPct val="150000"/>
                        </a:lnSpc>
                        <a:spcBef>
                          <a:spcPts val="600"/>
                        </a:spcBef>
                        <a:spcAft>
                          <a:spcPts val="600"/>
                        </a:spcAft>
                      </a:pPr>
                      <a:r>
                        <a:rPr lang="en-US" sz="900">
                          <a:effectLst/>
                        </a:rPr>
                        <a:t>False Discovery Rate (False T+ proportion for T+)</a:t>
                      </a:r>
                      <a:endParaRPr lang="it-IT"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tc>
                <a:tc>
                  <a:txBody>
                    <a:bodyPr/>
                    <a:lstStyle/>
                    <a:p>
                      <a:pPr algn="l">
                        <a:lnSpc>
                          <a:spcPct val="150000"/>
                        </a:lnSpc>
                        <a:spcBef>
                          <a:spcPts val="600"/>
                        </a:spcBef>
                        <a:spcAft>
                          <a:spcPts val="600"/>
                        </a:spcAft>
                      </a:pPr>
                      <a:r>
                        <a:rPr lang="en-US" sz="900">
                          <a:effectLst/>
                        </a:rPr>
                        <a:t>0.14</a:t>
                      </a:r>
                      <a:endParaRPr lang="it-IT"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tc>
                <a:tc>
                  <a:txBody>
                    <a:bodyPr/>
                    <a:lstStyle/>
                    <a:p>
                      <a:pPr algn="l">
                        <a:lnSpc>
                          <a:spcPct val="150000"/>
                        </a:lnSpc>
                        <a:spcBef>
                          <a:spcPts val="600"/>
                        </a:spcBef>
                        <a:spcAft>
                          <a:spcPts val="600"/>
                        </a:spcAft>
                      </a:pPr>
                      <a:r>
                        <a:rPr lang="en-US" sz="900">
                          <a:effectLst/>
                        </a:rPr>
                        <a:t>0.05, 0.28</a:t>
                      </a:r>
                      <a:endParaRPr lang="it-IT"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tc>
                <a:extLst>
                  <a:ext uri="{0D108BD9-81ED-4DB2-BD59-A6C34878D82A}">
                    <a16:rowId xmlns:a16="http://schemas.microsoft.com/office/drawing/2014/main" val="2499483024"/>
                  </a:ext>
                </a:extLst>
              </a:tr>
              <a:tr h="386909">
                <a:tc>
                  <a:txBody>
                    <a:bodyPr/>
                    <a:lstStyle/>
                    <a:p>
                      <a:pPr algn="l">
                        <a:lnSpc>
                          <a:spcPct val="150000"/>
                        </a:lnSpc>
                        <a:spcBef>
                          <a:spcPts val="600"/>
                        </a:spcBef>
                        <a:spcAft>
                          <a:spcPts val="600"/>
                        </a:spcAft>
                      </a:pPr>
                      <a:r>
                        <a:rPr lang="en-US" sz="900">
                          <a:effectLst/>
                        </a:rPr>
                        <a:t>False Omission Rate</a:t>
                      </a:r>
                      <a:r>
                        <a:rPr lang="fr-FR" sz="900">
                          <a:effectLst/>
                        </a:rPr>
                        <a:t> (False T- proportion for T-)</a:t>
                      </a:r>
                      <a:endParaRPr lang="it-IT"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tc>
                <a:tc>
                  <a:txBody>
                    <a:bodyPr/>
                    <a:lstStyle/>
                    <a:p>
                      <a:pPr algn="l">
                        <a:lnSpc>
                          <a:spcPct val="150000"/>
                        </a:lnSpc>
                        <a:spcBef>
                          <a:spcPts val="600"/>
                        </a:spcBef>
                        <a:spcAft>
                          <a:spcPts val="600"/>
                        </a:spcAft>
                      </a:pPr>
                      <a:r>
                        <a:rPr lang="en-US" sz="900">
                          <a:effectLst/>
                        </a:rPr>
                        <a:t>0.03</a:t>
                      </a:r>
                      <a:endParaRPr lang="it-IT"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tc>
                <a:tc>
                  <a:txBody>
                    <a:bodyPr/>
                    <a:lstStyle/>
                    <a:p>
                      <a:pPr algn="l">
                        <a:lnSpc>
                          <a:spcPct val="150000"/>
                        </a:lnSpc>
                        <a:spcBef>
                          <a:spcPts val="600"/>
                        </a:spcBef>
                        <a:spcAft>
                          <a:spcPts val="600"/>
                        </a:spcAft>
                      </a:pPr>
                      <a:r>
                        <a:rPr lang="en-US" sz="900">
                          <a:effectLst/>
                        </a:rPr>
                        <a:t>0.01, 0.06</a:t>
                      </a:r>
                      <a:endParaRPr lang="it-IT"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tc>
                <a:extLst>
                  <a:ext uri="{0D108BD9-81ED-4DB2-BD59-A6C34878D82A}">
                    <a16:rowId xmlns:a16="http://schemas.microsoft.com/office/drawing/2014/main" val="4200810644"/>
                  </a:ext>
                </a:extLst>
              </a:tr>
              <a:tr h="386909">
                <a:tc>
                  <a:txBody>
                    <a:bodyPr/>
                    <a:lstStyle/>
                    <a:p>
                      <a:pPr algn="l">
                        <a:lnSpc>
                          <a:spcPct val="150000"/>
                        </a:lnSpc>
                        <a:spcBef>
                          <a:spcPts val="600"/>
                        </a:spcBef>
                        <a:spcAft>
                          <a:spcPts val="600"/>
                        </a:spcAft>
                      </a:pPr>
                      <a:r>
                        <a:rPr lang="en-US" sz="900">
                          <a:effectLst/>
                        </a:rPr>
                        <a:t>Correctly classified proportion</a:t>
                      </a:r>
                      <a:endParaRPr lang="it-IT"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tc>
                <a:tc>
                  <a:txBody>
                    <a:bodyPr/>
                    <a:lstStyle/>
                    <a:p>
                      <a:pPr algn="l">
                        <a:lnSpc>
                          <a:spcPct val="150000"/>
                        </a:lnSpc>
                        <a:spcBef>
                          <a:spcPts val="600"/>
                        </a:spcBef>
                        <a:spcAft>
                          <a:spcPts val="600"/>
                        </a:spcAft>
                      </a:pPr>
                      <a:r>
                        <a:rPr lang="en-US" sz="900">
                          <a:effectLst/>
                        </a:rPr>
                        <a:t>0.95</a:t>
                      </a:r>
                      <a:endParaRPr lang="it-IT"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tc>
                <a:tc>
                  <a:txBody>
                    <a:bodyPr/>
                    <a:lstStyle/>
                    <a:p>
                      <a:pPr algn="l">
                        <a:lnSpc>
                          <a:spcPct val="150000"/>
                        </a:lnSpc>
                        <a:spcBef>
                          <a:spcPts val="600"/>
                        </a:spcBef>
                        <a:spcAft>
                          <a:spcPts val="600"/>
                        </a:spcAft>
                      </a:pPr>
                      <a:r>
                        <a:rPr lang="en-US" sz="900" dirty="0">
                          <a:effectLst/>
                        </a:rPr>
                        <a:t>0.92, 0.97</a:t>
                      </a:r>
                      <a:endParaRPr lang="it-IT"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tc>
                <a:extLst>
                  <a:ext uri="{0D108BD9-81ED-4DB2-BD59-A6C34878D82A}">
                    <a16:rowId xmlns:a16="http://schemas.microsoft.com/office/drawing/2014/main" val="1185660172"/>
                  </a:ext>
                </a:extLst>
              </a:tr>
            </a:tbl>
          </a:graphicData>
        </a:graphic>
      </p:graphicFrame>
      <p:graphicFrame>
        <p:nvGraphicFramePr>
          <p:cNvPr id="6" name="Tabella 5">
            <a:extLst>
              <a:ext uri="{FF2B5EF4-FFF2-40B4-BE49-F238E27FC236}">
                <a16:creationId xmlns:a16="http://schemas.microsoft.com/office/drawing/2014/main" id="{088FF215-4B70-C32B-AA1A-B3E812690EDE}"/>
              </a:ext>
            </a:extLst>
          </p:cNvPr>
          <p:cNvGraphicFramePr>
            <a:graphicFrameLocks noGrp="1"/>
          </p:cNvGraphicFramePr>
          <p:nvPr>
            <p:extLst>
              <p:ext uri="{D42A27DB-BD31-4B8C-83A1-F6EECF244321}">
                <p14:modId xmlns:p14="http://schemas.microsoft.com/office/powerpoint/2010/main" val="4044370527"/>
              </p:ext>
            </p:extLst>
          </p:nvPr>
        </p:nvGraphicFramePr>
        <p:xfrm>
          <a:off x="534893" y="4836183"/>
          <a:ext cx="2978150" cy="1365250"/>
        </p:xfrm>
        <a:graphic>
          <a:graphicData uri="http://schemas.openxmlformats.org/drawingml/2006/table">
            <a:tbl>
              <a:tblPr firstRow="1" firstCol="1" bandRow="1" bandCol="1">
                <a:tableStyleId>{5C22544A-7EE6-4342-B048-85BDC9FD1C3A}</a:tableStyleId>
              </a:tblPr>
              <a:tblGrid>
                <a:gridCol w="718820">
                  <a:extLst>
                    <a:ext uri="{9D8B030D-6E8A-4147-A177-3AD203B41FA5}">
                      <a16:colId xmlns:a16="http://schemas.microsoft.com/office/drawing/2014/main" val="3893914107"/>
                    </a:ext>
                  </a:extLst>
                </a:gridCol>
                <a:gridCol w="811530">
                  <a:extLst>
                    <a:ext uri="{9D8B030D-6E8A-4147-A177-3AD203B41FA5}">
                      <a16:colId xmlns:a16="http://schemas.microsoft.com/office/drawing/2014/main" val="576715224"/>
                    </a:ext>
                  </a:extLst>
                </a:gridCol>
                <a:gridCol w="723900">
                  <a:extLst>
                    <a:ext uri="{9D8B030D-6E8A-4147-A177-3AD203B41FA5}">
                      <a16:colId xmlns:a16="http://schemas.microsoft.com/office/drawing/2014/main" val="3123443505"/>
                    </a:ext>
                  </a:extLst>
                </a:gridCol>
                <a:gridCol w="723900">
                  <a:extLst>
                    <a:ext uri="{9D8B030D-6E8A-4147-A177-3AD203B41FA5}">
                      <a16:colId xmlns:a16="http://schemas.microsoft.com/office/drawing/2014/main" val="1032218969"/>
                    </a:ext>
                  </a:extLst>
                </a:gridCol>
              </a:tblGrid>
              <a:tr h="268605">
                <a:tc>
                  <a:txBody>
                    <a:bodyPr/>
                    <a:lstStyle/>
                    <a:p>
                      <a:pPr algn="ctr">
                        <a:lnSpc>
                          <a:spcPct val="150000"/>
                        </a:lnSpc>
                        <a:spcBef>
                          <a:spcPts val="600"/>
                        </a:spcBef>
                        <a:spcAft>
                          <a:spcPts val="600"/>
                        </a:spcAft>
                      </a:pPr>
                      <a:r>
                        <a:rPr lang="en-US" sz="1200">
                          <a:effectLst/>
                        </a:rPr>
                        <a:t> </a:t>
                      </a:r>
                      <a:endParaRPr lang="it-IT"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pPr>
                      <a:r>
                        <a:rPr lang="en-US" sz="1100">
                          <a:effectLst/>
                        </a:rPr>
                        <a:t>Review +</a:t>
                      </a:r>
                      <a:endParaRPr lang="it-IT"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pPr>
                      <a:r>
                        <a:rPr lang="en-US" sz="1100">
                          <a:effectLst/>
                        </a:rPr>
                        <a:t>Review -</a:t>
                      </a:r>
                      <a:endParaRPr lang="it-IT"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pPr>
                      <a:r>
                        <a:rPr lang="en-US" sz="1100">
                          <a:effectLst/>
                        </a:rPr>
                        <a:t>Total</a:t>
                      </a:r>
                      <a:endParaRPr lang="it-IT"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27976607"/>
                  </a:ext>
                </a:extLst>
              </a:tr>
              <a:tr h="382270">
                <a:tc>
                  <a:txBody>
                    <a:bodyPr/>
                    <a:lstStyle/>
                    <a:p>
                      <a:pPr algn="ctr">
                        <a:lnSpc>
                          <a:spcPct val="150000"/>
                        </a:lnSpc>
                        <a:spcBef>
                          <a:spcPts val="600"/>
                        </a:spcBef>
                        <a:spcAft>
                          <a:spcPts val="600"/>
                        </a:spcAft>
                      </a:pPr>
                      <a:r>
                        <a:rPr lang="en-US" sz="1100">
                          <a:effectLst/>
                        </a:rPr>
                        <a:t>Algo +</a:t>
                      </a:r>
                      <a:endParaRPr lang="it-IT"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pPr>
                      <a:r>
                        <a:rPr lang="en-US" sz="1100">
                          <a:effectLst/>
                        </a:rPr>
                        <a:t>37</a:t>
                      </a:r>
                      <a:endParaRPr lang="it-IT"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pPr>
                      <a:r>
                        <a:rPr lang="en-US" sz="1100">
                          <a:effectLst/>
                        </a:rPr>
                        <a:t>6</a:t>
                      </a:r>
                      <a:endParaRPr lang="it-IT"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pPr>
                      <a:r>
                        <a:rPr lang="en-US" sz="1100">
                          <a:effectLst/>
                        </a:rPr>
                        <a:t>43</a:t>
                      </a:r>
                      <a:endParaRPr lang="it-IT"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250840215"/>
                  </a:ext>
                </a:extLst>
              </a:tr>
              <a:tr h="351790">
                <a:tc>
                  <a:txBody>
                    <a:bodyPr/>
                    <a:lstStyle/>
                    <a:p>
                      <a:pPr algn="ctr">
                        <a:lnSpc>
                          <a:spcPct val="150000"/>
                        </a:lnSpc>
                        <a:spcBef>
                          <a:spcPts val="600"/>
                        </a:spcBef>
                        <a:spcAft>
                          <a:spcPts val="600"/>
                        </a:spcAft>
                      </a:pPr>
                      <a:r>
                        <a:rPr lang="en-US" sz="1100">
                          <a:effectLst/>
                        </a:rPr>
                        <a:t>Algo -</a:t>
                      </a:r>
                      <a:endParaRPr lang="it-IT"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pPr>
                      <a:r>
                        <a:rPr lang="en-US" sz="1100">
                          <a:effectLst/>
                        </a:rPr>
                        <a:t>8</a:t>
                      </a:r>
                      <a:endParaRPr lang="it-IT"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pPr>
                      <a:r>
                        <a:rPr lang="en-US" sz="1100">
                          <a:effectLst/>
                        </a:rPr>
                        <a:t>249</a:t>
                      </a:r>
                      <a:endParaRPr lang="it-IT"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pPr>
                      <a:r>
                        <a:rPr lang="en-US" sz="1100">
                          <a:effectLst/>
                        </a:rPr>
                        <a:t>257</a:t>
                      </a:r>
                      <a:endParaRPr lang="it-IT"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875415329"/>
                  </a:ext>
                </a:extLst>
              </a:tr>
              <a:tr h="356870">
                <a:tc>
                  <a:txBody>
                    <a:bodyPr/>
                    <a:lstStyle/>
                    <a:p>
                      <a:pPr algn="ctr">
                        <a:lnSpc>
                          <a:spcPct val="150000"/>
                        </a:lnSpc>
                        <a:spcBef>
                          <a:spcPts val="600"/>
                        </a:spcBef>
                        <a:spcAft>
                          <a:spcPts val="600"/>
                        </a:spcAft>
                      </a:pPr>
                      <a:r>
                        <a:rPr lang="en-US" sz="1100">
                          <a:effectLst/>
                        </a:rPr>
                        <a:t>Total</a:t>
                      </a:r>
                      <a:endParaRPr lang="it-IT"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pPr>
                      <a:r>
                        <a:rPr lang="en-US" sz="1100">
                          <a:effectLst/>
                        </a:rPr>
                        <a:t>45</a:t>
                      </a:r>
                      <a:endParaRPr lang="it-IT"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pPr>
                      <a:r>
                        <a:rPr lang="en-US" sz="1100">
                          <a:effectLst/>
                        </a:rPr>
                        <a:t>255</a:t>
                      </a:r>
                      <a:endParaRPr lang="it-IT" sz="12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50000"/>
                        </a:lnSpc>
                        <a:spcBef>
                          <a:spcPts val="600"/>
                        </a:spcBef>
                        <a:spcAft>
                          <a:spcPts val="600"/>
                        </a:spcAft>
                      </a:pPr>
                      <a:r>
                        <a:rPr lang="en-US" sz="1100" dirty="0">
                          <a:effectLst/>
                        </a:rPr>
                        <a:t>300</a:t>
                      </a:r>
                      <a:endParaRPr lang="it-IT" sz="1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35825182"/>
                  </a:ext>
                </a:extLst>
              </a:tr>
            </a:tbl>
          </a:graphicData>
        </a:graphic>
      </p:graphicFrame>
    </p:spTree>
    <p:extLst>
      <p:ext uri="{BB962C8B-B14F-4D97-AF65-F5344CB8AC3E}">
        <p14:creationId xmlns:p14="http://schemas.microsoft.com/office/powerpoint/2010/main" val="3102435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16CF84-2AAB-1A1B-1C82-43BCE81702BA}"/>
              </a:ext>
            </a:extLst>
          </p:cNvPr>
          <p:cNvSpPr>
            <a:spLocks noGrp="1"/>
          </p:cNvSpPr>
          <p:nvPr>
            <p:ph type="title"/>
          </p:nvPr>
        </p:nvSpPr>
        <p:spPr>
          <a:xfrm>
            <a:off x="534894" y="544355"/>
            <a:ext cx="10818906" cy="1146333"/>
          </a:xfrm>
        </p:spPr>
        <p:txBody>
          <a:bodyPr/>
          <a:lstStyle/>
          <a:p>
            <a:endParaRPr lang="it-IT" dirty="0"/>
          </a:p>
        </p:txBody>
      </p:sp>
      <p:graphicFrame>
        <p:nvGraphicFramePr>
          <p:cNvPr id="8" name="Diagramma 7">
            <a:extLst>
              <a:ext uri="{FF2B5EF4-FFF2-40B4-BE49-F238E27FC236}">
                <a16:creationId xmlns:a16="http://schemas.microsoft.com/office/drawing/2014/main" id="{4AE8220E-58BC-1CA8-C4D2-6F8919C7FAD0}"/>
              </a:ext>
            </a:extLst>
          </p:cNvPr>
          <p:cNvGraphicFramePr/>
          <p:nvPr>
            <p:extLst>
              <p:ext uri="{D42A27DB-BD31-4B8C-83A1-F6EECF244321}">
                <p14:modId xmlns:p14="http://schemas.microsoft.com/office/powerpoint/2010/main" val="1164143607"/>
              </p:ext>
            </p:extLst>
          </p:nvPr>
        </p:nvGraphicFramePr>
        <p:xfrm>
          <a:off x="0" y="0"/>
          <a:ext cx="12192000" cy="544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534894" y="1997839"/>
            <a:ext cx="10818906" cy="3139321"/>
          </a:xfrm>
          <a:prstGeom prst="rect">
            <a:avLst/>
          </a:prstGeom>
        </p:spPr>
        <p:txBody>
          <a:bodyPr wrap="square">
            <a:spAutoFit/>
          </a:bodyPr>
          <a:lstStyle/>
          <a:p>
            <a:pPr marL="285750" indent="-285750">
              <a:buFont typeface="Arial" panose="020B0604020202020204" pitchFamily="34" charset="0"/>
              <a:buChar char="•"/>
            </a:pPr>
            <a:r>
              <a:rPr lang="fr-FR" dirty="0" err="1">
                <a:solidFill>
                  <a:srgbClr val="CECAC3"/>
                </a:solidFill>
                <a:latin typeface="Söhne"/>
              </a:rPr>
              <a:t>Consideré</a:t>
            </a:r>
            <a:r>
              <a:rPr lang="fr-FR" dirty="0">
                <a:solidFill>
                  <a:srgbClr val="CECAC3"/>
                </a:solidFill>
                <a:latin typeface="Söhne"/>
              </a:rPr>
              <a:t> que l'</a:t>
            </a:r>
            <a:r>
              <a:rPr lang="fr-FR" dirty="0" err="1">
                <a:solidFill>
                  <a:srgbClr val="CECAC3"/>
                </a:solidFill>
                <a:latin typeface="Söhne"/>
              </a:rPr>
              <a:t>algo</a:t>
            </a:r>
            <a:r>
              <a:rPr lang="fr-FR" dirty="0">
                <a:solidFill>
                  <a:srgbClr val="CECAC3"/>
                </a:solidFill>
                <a:latin typeface="Söhne"/>
              </a:rPr>
              <a:t> est sensé être un appui, il présente un bon équilibre entre sensibilité et spécificité. Il identifie la </a:t>
            </a:r>
            <a:r>
              <a:rPr lang="fr-FR" dirty="0" err="1">
                <a:solidFill>
                  <a:srgbClr val="CECAC3"/>
                </a:solidFill>
                <a:latin typeface="Söhne"/>
              </a:rPr>
              <a:t>pluspart</a:t>
            </a:r>
            <a:r>
              <a:rPr lang="fr-FR" dirty="0">
                <a:solidFill>
                  <a:srgbClr val="CECAC3"/>
                </a:solidFill>
                <a:latin typeface="Söhne"/>
              </a:rPr>
              <a:t> des ISO qui peuvent en suite être confirmées très rapidement</a:t>
            </a:r>
          </a:p>
          <a:p>
            <a:pPr marL="285750" indent="-285750">
              <a:buFont typeface="Arial" panose="020B0604020202020204" pitchFamily="34" charset="0"/>
              <a:buChar char="•"/>
            </a:pPr>
            <a:r>
              <a:rPr lang="fr-FR" dirty="0">
                <a:solidFill>
                  <a:srgbClr val="CECAC3"/>
                </a:solidFill>
                <a:latin typeface="Söhne"/>
              </a:rPr>
              <a:t>Les gains en temps estimés sont </a:t>
            </a:r>
            <a:r>
              <a:rPr lang="fr-FR" dirty="0" err="1">
                <a:solidFill>
                  <a:srgbClr val="CECAC3"/>
                </a:solidFill>
                <a:latin typeface="Söhne"/>
              </a:rPr>
              <a:t>sont</a:t>
            </a:r>
            <a:r>
              <a:rPr lang="fr-FR" dirty="0">
                <a:solidFill>
                  <a:srgbClr val="CECAC3"/>
                </a:solidFill>
                <a:latin typeface="Söhne"/>
              </a:rPr>
              <a:t> substantiels:</a:t>
            </a:r>
          </a:p>
          <a:p>
            <a:pPr marL="742950" lvl="1" indent="-285750">
              <a:buFont typeface="Arial" panose="020B0604020202020204" pitchFamily="34" charset="0"/>
              <a:buChar char="•"/>
            </a:pPr>
            <a:r>
              <a:rPr lang="fr-FR" dirty="0">
                <a:solidFill>
                  <a:srgbClr val="CECAC3"/>
                </a:solidFill>
                <a:latin typeface="Söhne"/>
              </a:rPr>
              <a:t>~63.5h par an, par infirmier + le temps </a:t>
            </a:r>
            <a:r>
              <a:rPr lang="fr-FR" dirty="0" err="1">
                <a:solidFill>
                  <a:srgbClr val="CECAC3"/>
                </a:solidFill>
                <a:latin typeface="Söhne"/>
              </a:rPr>
              <a:t>che</a:t>
            </a:r>
            <a:r>
              <a:rPr lang="fr-FR" dirty="0">
                <a:solidFill>
                  <a:srgbClr val="CECAC3"/>
                </a:solidFill>
                <a:latin typeface="Söhne"/>
              </a:rPr>
              <a:t> </a:t>
            </a:r>
            <a:r>
              <a:rPr lang="fr-FR" dirty="0" err="1">
                <a:solidFill>
                  <a:srgbClr val="CECAC3"/>
                </a:solidFill>
                <a:latin typeface="Söhne"/>
              </a:rPr>
              <a:t>gli</a:t>
            </a:r>
            <a:r>
              <a:rPr lang="fr-FR" dirty="0">
                <a:solidFill>
                  <a:srgbClr val="CECAC3"/>
                </a:solidFill>
                <a:latin typeface="Söhne"/>
              </a:rPr>
              <a:t> </a:t>
            </a:r>
            <a:r>
              <a:rPr lang="fr-FR" dirty="0" err="1">
                <a:solidFill>
                  <a:srgbClr val="CECAC3"/>
                </a:solidFill>
                <a:latin typeface="Söhne"/>
              </a:rPr>
              <a:t>altri</a:t>
            </a:r>
            <a:r>
              <a:rPr lang="fr-FR" dirty="0">
                <a:solidFill>
                  <a:srgbClr val="CECAC3"/>
                </a:solidFill>
                <a:latin typeface="Söhne"/>
              </a:rPr>
              <a:t> non </a:t>
            </a:r>
            <a:r>
              <a:rPr lang="fr-FR" dirty="0" err="1">
                <a:solidFill>
                  <a:srgbClr val="CECAC3"/>
                </a:solidFill>
                <a:latin typeface="Söhne"/>
              </a:rPr>
              <a:t>glid</a:t>
            </a:r>
            <a:r>
              <a:rPr lang="fr-FR" dirty="0">
                <a:solidFill>
                  <a:srgbClr val="CECAC3"/>
                </a:solidFill>
                <a:latin typeface="Söhne"/>
              </a:rPr>
              <a:t> </a:t>
            </a:r>
            <a:r>
              <a:rPr lang="fr-FR" dirty="0" err="1">
                <a:solidFill>
                  <a:srgbClr val="CECAC3"/>
                </a:solidFill>
                <a:latin typeface="Söhne"/>
              </a:rPr>
              <a:t>edicano</a:t>
            </a:r>
            <a:r>
              <a:rPr lang="fr-FR" dirty="0">
                <a:solidFill>
                  <a:srgbClr val="CECAC3"/>
                </a:solidFill>
                <a:latin typeface="Söhne"/>
              </a:rPr>
              <a:t> più</a:t>
            </a:r>
          </a:p>
          <a:p>
            <a:pPr marL="285750" indent="-285750">
              <a:buFont typeface="Arial" panose="020B0604020202020204" pitchFamily="34" charset="0"/>
              <a:buChar char="•"/>
            </a:pPr>
            <a:r>
              <a:rPr lang="it-IT" dirty="0">
                <a:solidFill>
                  <a:srgbClr val="CECAC3"/>
                </a:solidFill>
                <a:latin typeface="Söhne"/>
              </a:rPr>
              <a:t>Il guadagno in cash è poca roba nel contesto dell’ospedale ma ogni cosa conta</a:t>
            </a:r>
            <a:endParaRPr lang="fr-FR" dirty="0">
              <a:solidFill>
                <a:srgbClr val="CECAC3"/>
              </a:solidFill>
              <a:latin typeface="Söhne"/>
            </a:endParaRPr>
          </a:p>
          <a:p>
            <a:pPr marL="285750" indent="-285750">
              <a:buFont typeface="Arial" panose="020B0604020202020204" pitchFamily="34" charset="0"/>
              <a:buChar char="•"/>
            </a:pPr>
            <a:r>
              <a:rPr lang="fr-FR" dirty="0">
                <a:solidFill>
                  <a:srgbClr val="CECAC3"/>
                </a:solidFill>
                <a:latin typeface="Söhne"/>
              </a:rPr>
              <a:t>L’</a:t>
            </a:r>
            <a:r>
              <a:rPr lang="fr-FR" dirty="0" err="1">
                <a:solidFill>
                  <a:srgbClr val="CECAC3"/>
                </a:solidFill>
                <a:latin typeface="Söhne"/>
              </a:rPr>
              <a:t>algoritmo</a:t>
            </a:r>
            <a:r>
              <a:rPr lang="fr-FR" dirty="0">
                <a:solidFill>
                  <a:srgbClr val="CECAC3"/>
                </a:solidFill>
                <a:latin typeface="Söhne"/>
              </a:rPr>
              <a:t> </a:t>
            </a:r>
            <a:r>
              <a:rPr lang="fr-FR" dirty="0" err="1">
                <a:solidFill>
                  <a:srgbClr val="CECAC3"/>
                </a:solidFill>
                <a:latin typeface="Söhne"/>
              </a:rPr>
              <a:t>estende</a:t>
            </a:r>
            <a:r>
              <a:rPr lang="fr-FR" dirty="0">
                <a:solidFill>
                  <a:srgbClr val="CECAC3"/>
                </a:solidFill>
                <a:latin typeface="Söhne"/>
              </a:rPr>
              <a:t> la </a:t>
            </a:r>
            <a:r>
              <a:rPr lang="fr-FR" dirty="0" err="1">
                <a:solidFill>
                  <a:srgbClr val="CECAC3"/>
                </a:solidFill>
                <a:latin typeface="Söhne"/>
              </a:rPr>
              <a:t>sorveglianza</a:t>
            </a:r>
            <a:r>
              <a:rPr lang="fr-FR" dirty="0">
                <a:solidFill>
                  <a:srgbClr val="CECAC3"/>
                </a:solidFill>
                <a:latin typeface="Söhne"/>
              </a:rPr>
              <a:t> a tutti i </a:t>
            </a:r>
            <a:r>
              <a:rPr lang="fr-FR" dirty="0" err="1">
                <a:solidFill>
                  <a:srgbClr val="CECAC3"/>
                </a:solidFill>
                <a:latin typeface="Söhne"/>
              </a:rPr>
              <a:t>servizi</a:t>
            </a:r>
            <a:endParaRPr lang="fr-FR" dirty="0">
              <a:solidFill>
                <a:srgbClr val="CECAC3"/>
              </a:solidFill>
              <a:latin typeface="Söhne"/>
            </a:endParaRPr>
          </a:p>
          <a:p>
            <a:pPr marL="285750" indent="-285750">
              <a:buFont typeface="Arial" panose="020B0604020202020204" pitchFamily="34" charset="0"/>
              <a:buChar char="•"/>
            </a:pPr>
            <a:endParaRPr lang="it-IT" dirty="0">
              <a:solidFill>
                <a:srgbClr val="CECAC3"/>
              </a:solidFill>
              <a:latin typeface="Söhne"/>
            </a:endParaRPr>
          </a:p>
          <a:p>
            <a:pPr marL="285750" indent="-285750">
              <a:buFont typeface="Arial" panose="020B0604020202020204" pitchFamily="34" charset="0"/>
              <a:buChar char="•"/>
            </a:pPr>
            <a:endParaRPr lang="it-IT" dirty="0">
              <a:solidFill>
                <a:srgbClr val="CECAC3"/>
              </a:solidFill>
              <a:latin typeface="Söhne"/>
            </a:endParaRPr>
          </a:p>
          <a:p>
            <a:pPr marL="285750" indent="-285750">
              <a:buFont typeface="Arial" panose="020B0604020202020204" pitchFamily="34" charset="0"/>
              <a:buChar char="•"/>
            </a:pPr>
            <a:r>
              <a:rPr lang="it-IT" dirty="0">
                <a:solidFill>
                  <a:srgbClr val="CECAC3"/>
                </a:solidFill>
                <a:latin typeface="Söhne"/>
              </a:rPr>
              <a:t>Sensibilità buona ma non ottima:</a:t>
            </a:r>
          </a:p>
          <a:p>
            <a:pPr marL="742950" lvl="1" indent="-285750">
              <a:buFont typeface="Arial" panose="020B0604020202020204" pitchFamily="34" charset="0"/>
              <a:buChar char="•"/>
            </a:pPr>
            <a:r>
              <a:rPr lang="en-US" dirty="0"/>
              <a:t>clinicians may use vague terminology, either inadvertently or being reluctant to document complications</a:t>
            </a:r>
          </a:p>
          <a:p>
            <a:pPr marL="742950" lvl="1" indent="-285750">
              <a:buFont typeface="Arial" panose="020B0604020202020204" pitchFamily="34" charset="0"/>
              <a:buChar char="•"/>
            </a:pPr>
            <a:r>
              <a:rPr lang="en-US" dirty="0"/>
              <a:t>NO gold standard from the hygiene department for year 2020 to compare to</a:t>
            </a:r>
            <a:endParaRPr lang="fr-FR" dirty="0">
              <a:solidFill>
                <a:srgbClr val="CECAC3"/>
              </a:solidFill>
              <a:latin typeface="Söhne"/>
            </a:endParaRPr>
          </a:p>
        </p:txBody>
      </p:sp>
    </p:spTree>
    <p:extLst>
      <p:ext uri="{BB962C8B-B14F-4D97-AF65-F5344CB8AC3E}">
        <p14:creationId xmlns:p14="http://schemas.microsoft.com/office/powerpoint/2010/main" val="317458311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1973</Words>
  <Application>Microsoft Office PowerPoint</Application>
  <PresentationFormat>Widescreen</PresentationFormat>
  <Paragraphs>291</Paragraphs>
  <Slides>10</Slides>
  <Notes>9</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10</vt:i4>
      </vt:variant>
    </vt:vector>
  </HeadingPairs>
  <TitlesOfParts>
    <vt:vector size="19" baseType="lpstr">
      <vt:lpstr>Arial</vt:lpstr>
      <vt:lpstr>Calibri</vt:lpstr>
      <vt:lpstr>Calibri Light</vt:lpstr>
      <vt:lpstr>KaTeX_Main</vt:lpstr>
      <vt:lpstr>Roboto</vt:lpstr>
      <vt:lpstr>Roboto Black</vt:lpstr>
      <vt:lpstr>Söhne</vt:lpstr>
      <vt:lpstr>Verdana</vt:lpstr>
      <vt:lpstr>Tema di Office</vt:lpstr>
      <vt:lpstr>DÉTECTION SEMI-AUTOMATISÉE DES INFECTIONS DU SITE OPERATOIRE :</vt:lpstr>
      <vt:lpstr>Infections du Site Operatoire (ISO)</vt:lpstr>
      <vt:lpstr>Surveillance des ISOs</vt:lpstr>
      <vt:lpstr>Objectifs de l'Étude</vt:lpstr>
      <vt:lpstr>Population</vt:lpstr>
      <vt:lpstr>Outils et Données</vt:lpstr>
      <vt:lpstr>Évaluation</vt:lpstr>
      <vt:lpstr>Presentazione standard di PowerPoint</vt:lpstr>
      <vt:lpstr>Presentazione standard di PowerPoint</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DÉTECTION SEMI-AUTOMATISÉE DES INFECTIONS POST-OPÉRATOIRES :</dc:title>
  <dc:creator>Francesco Monti</dc:creator>
  <cp:lastModifiedBy>Francesco Monti</cp:lastModifiedBy>
  <cp:revision>4</cp:revision>
  <dcterms:created xsi:type="dcterms:W3CDTF">2023-09-23T08:14:16Z</dcterms:created>
  <dcterms:modified xsi:type="dcterms:W3CDTF">2023-09-25T16:44:37Z</dcterms:modified>
</cp:coreProperties>
</file>