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3693074" y="2255178"/>
              <a:ext cx="2316247" cy="3440698"/>
            </a:xfrm>
            <a:custGeom>
              <a:avLst/>
              <a:pathLst>
                <a:path w="2316247" h="3440698">
                  <a:moveTo>
                    <a:pt x="595892" y="1720437"/>
                  </a:moveTo>
                  <a:lnTo>
                    <a:pt x="575344" y="1776090"/>
                  </a:lnTo>
                  <a:lnTo>
                    <a:pt x="554796" y="1831744"/>
                  </a:lnTo>
                  <a:lnTo>
                    <a:pt x="534248" y="1887397"/>
                  </a:lnTo>
                  <a:lnTo>
                    <a:pt x="513700" y="1943050"/>
                  </a:lnTo>
                  <a:lnTo>
                    <a:pt x="493152" y="1998703"/>
                  </a:lnTo>
                  <a:lnTo>
                    <a:pt x="472604" y="2054357"/>
                  </a:lnTo>
                  <a:lnTo>
                    <a:pt x="452056" y="2110010"/>
                  </a:lnTo>
                  <a:lnTo>
                    <a:pt x="431508" y="2165663"/>
                  </a:lnTo>
                  <a:lnTo>
                    <a:pt x="410960" y="2221317"/>
                  </a:lnTo>
                  <a:lnTo>
                    <a:pt x="390412" y="2276970"/>
                  </a:lnTo>
                  <a:lnTo>
                    <a:pt x="369864" y="2332623"/>
                  </a:lnTo>
                  <a:lnTo>
                    <a:pt x="349316" y="2388276"/>
                  </a:lnTo>
                  <a:lnTo>
                    <a:pt x="328768" y="2443930"/>
                  </a:lnTo>
                  <a:lnTo>
                    <a:pt x="308220" y="2499583"/>
                  </a:lnTo>
                  <a:lnTo>
                    <a:pt x="287672" y="2555236"/>
                  </a:lnTo>
                  <a:lnTo>
                    <a:pt x="267124" y="2610889"/>
                  </a:lnTo>
                  <a:lnTo>
                    <a:pt x="246576" y="2666543"/>
                  </a:lnTo>
                  <a:lnTo>
                    <a:pt x="226028" y="2722196"/>
                  </a:lnTo>
                  <a:lnTo>
                    <a:pt x="205480" y="2777849"/>
                  </a:lnTo>
                  <a:lnTo>
                    <a:pt x="184932" y="2833503"/>
                  </a:lnTo>
                  <a:lnTo>
                    <a:pt x="164384" y="2889156"/>
                  </a:lnTo>
                  <a:lnTo>
                    <a:pt x="143836" y="2944809"/>
                  </a:lnTo>
                  <a:lnTo>
                    <a:pt x="123288" y="3000462"/>
                  </a:lnTo>
                  <a:lnTo>
                    <a:pt x="102740" y="3056116"/>
                  </a:lnTo>
                  <a:lnTo>
                    <a:pt x="82192" y="3111769"/>
                  </a:lnTo>
                  <a:lnTo>
                    <a:pt x="61644" y="3167422"/>
                  </a:lnTo>
                  <a:lnTo>
                    <a:pt x="41096" y="3223075"/>
                  </a:lnTo>
                  <a:lnTo>
                    <a:pt x="20548" y="3278729"/>
                  </a:lnTo>
                  <a:lnTo>
                    <a:pt x="0" y="3334382"/>
                  </a:lnTo>
                  <a:lnTo>
                    <a:pt x="55101" y="3353670"/>
                  </a:lnTo>
                  <a:lnTo>
                    <a:pt x="110825" y="3371078"/>
                  </a:lnTo>
                  <a:lnTo>
                    <a:pt x="167108" y="3386585"/>
                  </a:lnTo>
                  <a:lnTo>
                    <a:pt x="223884" y="3400174"/>
                  </a:lnTo>
                  <a:lnTo>
                    <a:pt x="281089" y="3411828"/>
                  </a:lnTo>
                  <a:lnTo>
                    <a:pt x="338656" y="3421535"/>
                  </a:lnTo>
                  <a:lnTo>
                    <a:pt x="396519" y="3429284"/>
                  </a:lnTo>
                  <a:lnTo>
                    <a:pt x="454612" y="3435064"/>
                  </a:lnTo>
                  <a:lnTo>
                    <a:pt x="512868" y="3438870"/>
                  </a:lnTo>
                  <a:lnTo>
                    <a:pt x="571219" y="3440698"/>
                  </a:lnTo>
                  <a:lnTo>
                    <a:pt x="629599" y="3440545"/>
                  </a:lnTo>
                  <a:lnTo>
                    <a:pt x="687940" y="3438411"/>
                  </a:lnTo>
                  <a:lnTo>
                    <a:pt x="746175" y="3434299"/>
                  </a:lnTo>
                  <a:lnTo>
                    <a:pt x="804236" y="3428213"/>
                  </a:lnTo>
                  <a:lnTo>
                    <a:pt x="862058" y="3420161"/>
                  </a:lnTo>
                  <a:lnTo>
                    <a:pt x="919574" y="3410152"/>
                  </a:lnTo>
                  <a:lnTo>
                    <a:pt x="976717" y="3398197"/>
                  </a:lnTo>
                  <a:lnTo>
                    <a:pt x="1033421" y="3384310"/>
                  </a:lnTo>
                  <a:lnTo>
                    <a:pt x="1089621" y="3368508"/>
                  </a:lnTo>
                  <a:lnTo>
                    <a:pt x="1145253" y="3350808"/>
                  </a:lnTo>
                  <a:lnTo>
                    <a:pt x="1200253" y="3331230"/>
                  </a:lnTo>
                  <a:lnTo>
                    <a:pt x="1254556" y="3309798"/>
                  </a:lnTo>
                  <a:lnTo>
                    <a:pt x="1308101" y="3286536"/>
                  </a:lnTo>
                  <a:lnTo>
                    <a:pt x="1360826" y="3261470"/>
                  </a:lnTo>
                  <a:lnTo>
                    <a:pt x="1412670" y="3234630"/>
                  </a:lnTo>
                  <a:lnTo>
                    <a:pt x="1463574" y="3206046"/>
                  </a:lnTo>
                  <a:lnTo>
                    <a:pt x="1513478" y="3175752"/>
                  </a:lnTo>
                  <a:lnTo>
                    <a:pt x="1562326" y="3143782"/>
                  </a:lnTo>
                  <a:lnTo>
                    <a:pt x="1610062" y="3110173"/>
                  </a:lnTo>
                  <a:lnTo>
                    <a:pt x="1656629" y="3074964"/>
                  </a:lnTo>
                  <a:lnTo>
                    <a:pt x="1701975" y="3038195"/>
                  </a:lnTo>
                  <a:lnTo>
                    <a:pt x="1746048" y="2999909"/>
                  </a:lnTo>
                  <a:lnTo>
                    <a:pt x="1788796" y="2960150"/>
                  </a:lnTo>
                  <a:lnTo>
                    <a:pt x="1830170" y="2918963"/>
                  </a:lnTo>
                  <a:lnTo>
                    <a:pt x="1870123" y="2876396"/>
                  </a:lnTo>
                  <a:lnTo>
                    <a:pt x="1908609" y="2832498"/>
                  </a:lnTo>
                  <a:lnTo>
                    <a:pt x="1945584" y="2787319"/>
                  </a:lnTo>
                  <a:lnTo>
                    <a:pt x="1981004" y="2740912"/>
                  </a:lnTo>
                  <a:lnTo>
                    <a:pt x="2014830" y="2693330"/>
                  </a:lnTo>
                  <a:lnTo>
                    <a:pt x="2047022" y="2644628"/>
                  </a:lnTo>
                  <a:lnTo>
                    <a:pt x="2077542" y="2594862"/>
                  </a:lnTo>
                  <a:lnTo>
                    <a:pt x="2106357" y="2544089"/>
                  </a:lnTo>
                  <a:lnTo>
                    <a:pt x="2133432" y="2492367"/>
                  </a:lnTo>
                  <a:lnTo>
                    <a:pt x="2158737" y="2439756"/>
                  </a:lnTo>
                  <a:lnTo>
                    <a:pt x="2182243" y="2386318"/>
                  </a:lnTo>
                  <a:lnTo>
                    <a:pt x="2203922" y="2332112"/>
                  </a:lnTo>
                  <a:lnTo>
                    <a:pt x="2223749" y="2277202"/>
                  </a:lnTo>
                  <a:lnTo>
                    <a:pt x="2241702" y="2221651"/>
                  </a:lnTo>
                  <a:lnTo>
                    <a:pt x="2257760" y="2165523"/>
                  </a:lnTo>
                  <a:lnTo>
                    <a:pt x="2271904" y="2108883"/>
                  </a:lnTo>
                  <a:lnTo>
                    <a:pt x="2284118" y="2051795"/>
                  </a:lnTo>
                  <a:lnTo>
                    <a:pt x="2294389" y="1994326"/>
                  </a:lnTo>
                  <a:lnTo>
                    <a:pt x="2302703" y="1936541"/>
                  </a:lnTo>
                  <a:lnTo>
                    <a:pt x="2309053" y="1878507"/>
                  </a:lnTo>
                  <a:lnTo>
                    <a:pt x="2313429" y="1820292"/>
                  </a:lnTo>
                  <a:lnTo>
                    <a:pt x="2315829" y="1761961"/>
                  </a:lnTo>
                  <a:lnTo>
                    <a:pt x="2316247" y="1703583"/>
                  </a:lnTo>
                  <a:lnTo>
                    <a:pt x="2314685" y="1645224"/>
                  </a:lnTo>
                  <a:lnTo>
                    <a:pt x="2311143" y="1586952"/>
                  </a:lnTo>
                  <a:lnTo>
                    <a:pt x="2305627" y="1528833"/>
                  </a:lnTo>
                  <a:lnTo>
                    <a:pt x="2298142" y="1470935"/>
                  </a:lnTo>
                  <a:lnTo>
                    <a:pt x="2288697" y="1413324"/>
                  </a:lnTo>
                  <a:lnTo>
                    <a:pt x="2277302" y="1356067"/>
                  </a:lnTo>
                  <a:lnTo>
                    <a:pt x="2263972" y="1299230"/>
                  </a:lnTo>
                  <a:lnTo>
                    <a:pt x="2248721" y="1242877"/>
                  </a:lnTo>
                  <a:lnTo>
                    <a:pt x="2231566" y="1187074"/>
                  </a:lnTo>
                  <a:lnTo>
                    <a:pt x="2212528" y="1131886"/>
                  </a:lnTo>
                  <a:lnTo>
                    <a:pt x="2191629" y="1077375"/>
                  </a:lnTo>
                  <a:lnTo>
                    <a:pt x="2168892" y="1023605"/>
                  </a:lnTo>
                  <a:lnTo>
                    <a:pt x="2144345" y="970637"/>
                  </a:lnTo>
                  <a:lnTo>
                    <a:pt x="2118014" y="918532"/>
                  </a:lnTo>
                  <a:lnTo>
                    <a:pt x="2089930" y="867351"/>
                  </a:lnTo>
                  <a:lnTo>
                    <a:pt x="2060126" y="817152"/>
                  </a:lnTo>
                  <a:lnTo>
                    <a:pt x="2028636" y="767993"/>
                  </a:lnTo>
                  <a:lnTo>
                    <a:pt x="1995497" y="719931"/>
                  </a:lnTo>
                  <a:lnTo>
                    <a:pt x="1960745" y="673021"/>
                  </a:lnTo>
                  <a:lnTo>
                    <a:pt x="1924423" y="627317"/>
                  </a:lnTo>
                  <a:lnTo>
                    <a:pt x="1886570" y="582871"/>
                  </a:lnTo>
                  <a:lnTo>
                    <a:pt x="1847231" y="539736"/>
                  </a:lnTo>
                  <a:lnTo>
                    <a:pt x="1806452" y="497960"/>
                  </a:lnTo>
                  <a:lnTo>
                    <a:pt x="1764278" y="457591"/>
                  </a:lnTo>
                  <a:lnTo>
                    <a:pt x="1720759" y="418677"/>
                  </a:lnTo>
                  <a:lnTo>
                    <a:pt x="1675945" y="381262"/>
                  </a:lnTo>
                  <a:lnTo>
                    <a:pt x="1629888" y="345388"/>
                  </a:lnTo>
                  <a:lnTo>
                    <a:pt x="1582639" y="311098"/>
                  </a:lnTo>
                  <a:lnTo>
                    <a:pt x="1534255" y="278431"/>
                  </a:lnTo>
                  <a:lnTo>
                    <a:pt x="1484790" y="247424"/>
                  </a:lnTo>
                  <a:lnTo>
                    <a:pt x="1434301" y="218114"/>
                  </a:lnTo>
                  <a:lnTo>
                    <a:pt x="1382847" y="190533"/>
                  </a:lnTo>
                  <a:lnTo>
                    <a:pt x="1330487" y="164714"/>
                  </a:lnTo>
                  <a:lnTo>
                    <a:pt x="1277281" y="140686"/>
                  </a:lnTo>
                  <a:lnTo>
                    <a:pt x="1223291" y="118477"/>
                  </a:lnTo>
                  <a:lnTo>
                    <a:pt x="1168578" y="98113"/>
                  </a:lnTo>
                  <a:lnTo>
                    <a:pt x="1113205" y="79616"/>
                  </a:lnTo>
                  <a:lnTo>
                    <a:pt x="1057237" y="63010"/>
                  </a:lnTo>
                  <a:lnTo>
                    <a:pt x="1000738" y="48311"/>
                  </a:lnTo>
                  <a:lnTo>
                    <a:pt x="943773" y="35538"/>
                  </a:lnTo>
                  <a:lnTo>
                    <a:pt x="886407" y="24705"/>
                  </a:lnTo>
                  <a:lnTo>
                    <a:pt x="828706" y="15825"/>
                  </a:lnTo>
                  <a:lnTo>
                    <a:pt x="770738" y="8907"/>
                  </a:lnTo>
                  <a:lnTo>
                    <a:pt x="712568" y="3960"/>
                  </a:lnTo>
                  <a:lnTo>
                    <a:pt x="654264" y="990"/>
                  </a:lnTo>
                  <a:lnTo>
                    <a:pt x="595892" y="0"/>
                  </a:lnTo>
                  <a:lnTo>
                    <a:pt x="595892" y="59325"/>
                  </a:lnTo>
                  <a:lnTo>
                    <a:pt x="595892" y="118650"/>
                  </a:lnTo>
                  <a:lnTo>
                    <a:pt x="595892" y="177976"/>
                  </a:lnTo>
                  <a:lnTo>
                    <a:pt x="595892" y="237301"/>
                  </a:lnTo>
                  <a:lnTo>
                    <a:pt x="595892" y="296627"/>
                  </a:lnTo>
                  <a:lnTo>
                    <a:pt x="595892" y="355952"/>
                  </a:lnTo>
                  <a:lnTo>
                    <a:pt x="595892" y="415278"/>
                  </a:lnTo>
                  <a:lnTo>
                    <a:pt x="595892" y="474603"/>
                  </a:lnTo>
                  <a:lnTo>
                    <a:pt x="595892" y="533928"/>
                  </a:lnTo>
                  <a:lnTo>
                    <a:pt x="595892" y="593254"/>
                  </a:lnTo>
                  <a:lnTo>
                    <a:pt x="595892" y="652579"/>
                  </a:lnTo>
                  <a:lnTo>
                    <a:pt x="595892" y="711905"/>
                  </a:lnTo>
                  <a:lnTo>
                    <a:pt x="595892" y="771230"/>
                  </a:lnTo>
                  <a:lnTo>
                    <a:pt x="595892" y="830556"/>
                  </a:lnTo>
                  <a:lnTo>
                    <a:pt x="595892" y="889881"/>
                  </a:lnTo>
                  <a:lnTo>
                    <a:pt x="595892" y="949206"/>
                  </a:lnTo>
                  <a:lnTo>
                    <a:pt x="595892" y="1008532"/>
                  </a:lnTo>
                  <a:lnTo>
                    <a:pt x="595892" y="1067857"/>
                  </a:lnTo>
                  <a:lnTo>
                    <a:pt x="595892" y="1127183"/>
                  </a:lnTo>
                  <a:lnTo>
                    <a:pt x="595892" y="1186508"/>
                  </a:lnTo>
                  <a:lnTo>
                    <a:pt x="595892" y="1245834"/>
                  </a:lnTo>
                  <a:lnTo>
                    <a:pt x="595892" y="1305159"/>
                  </a:lnTo>
                  <a:lnTo>
                    <a:pt x="595892" y="1364485"/>
                  </a:lnTo>
                  <a:lnTo>
                    <a:pt x="595892" y="1423810"/>
                  </a:lnTo>
                  <a:lnTo>
                    <a:pt x="595892" y="1483135"/>
                  </a:lnTo>
                  <a:lnTo>
                    <a:pt x="595892" y="1542461"/>
                  </a:lnTo>
                  <a:lnTo>
                    <a:pt x="595892" y="1601786"/>
                  </a:lnTo>
                  <a:lnTo>
                    <a:pt x="595892" y="166111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568569" y="2255178"/>
              <a:ext cx="1720397" cy="3334382"/>
            </a:xfrm>
            <a:custGeom>
              <a:avLst/>
              <a:pathLst>
                <a:path w="1720397" h="3334382">
                  <a:moveTo>
                    <a:pt x="1720397" y="1720437"/>
                  </a:moveTo>
                  <a:lnTo>
                    <a:pt x="1720397" y="1661112"/>
                  </a:lnTo>
                  <a:lnTo>
                    <a:pt x="1720397" y="1601786"/>
                  </a:lnTo>
                  <a:lnTo>
                    <a:pt x="1720397" y="1542461"/>
                  </a:lnTo>
                  <a:lnTo>
                    <a:pt x="1720397" y="1483135"/>
                  </a:lnTo>
                  <a:lnTo>
                    <a:pt x="1720397" y="1423810"/>
                  </a:lnTo>
                  <a:lnTo>
                    <a:pt x="1720397" y="1364485"/>
                  </a:lnTo>
                  <a:lnTo>
                    <a:pt x="1720397" y="1305159"/>
                  </a:lnTo>
                  <a:lnTo>
                    <a:pt x="1720397" y="1245834"/>
                  </a:lnTo>
                  <a:lnTo>
                    <a:pt x="1720397" y="1186508"/>
                  </a:lnTo>
                  <a:lnTo>
                    <a:pt x="1720397" y="1127183"/>
                  </a:lnTo>
                  <a:lnTo>
                    <a:pt x="1720397" y="1067857"/>
                  </a:lnTo>
                  <a:lnTo>
                    <a:pt x="1720397" y="1008532"/>
                  </a:lnTo>
                  <a:lnTo>
                    <a:pt x="1720397" y="949206"/>
                  </a:lnTo>
                  <a:lnTo>
                    <a:pt x="1720397" y="889881"/>
                  </a:lnTo>
                  <a:lnTo>
                    <a:pt x="1720397" y="830556"/>
                  </a:lnTo>
                  <a:lnTo>
                    <a:pt x="1720397" y="771230"/>
                  </a:lnTo>
                  <a:lnTo>
                    <a:pt x="1720397" y="711905"/>
                  </a:lnTo>
                  <a:lnTo>
                    <a:pt x="1720397" y="652579"/>
                  </a:lnTo>
                  <a:lnTo>
                    <a:pt x="1720397" y="593254"/>
                  </a:lnTo>
                  <a:lnTo>
                    <a:pt x="1720397" y="533928"/>
                  </a:lnTo>
                  <a:lnTo>
                    <a:pt x="1720397" y="474603"/>
                  </a:lnTo>
                  <a:lnTo>
                    <a:pt x="1720397" y="415278"/>
                  </a:lnTo>
                  <a:lnTo>
                    <a:pt x="1720397" y="355952"/>
                  </a:lnTo>
                  <a:lnTo>
                    <a:pt x="1720397" y="296627"/>
                  </a:lnTo>
                  <a:lnTo>
                    <a:pt x="1720397" y="237301"/>
                  </a:lnTo>
                  <a:lnTo>
                    <a:pt x="1720397" y="177976"/>
                  </a:lnTo>
                  <a:lnTo>
                    <a:pt x="1720397" y="118650"/>
                  </a:lnTo>
                  <a:lnTo>
                    <a:pt x="1720397" y="59325"/>
                  </a:lnTo>
                  <a:lnTo>
                    <a:pt x="1720397" y="0"/>
                  </a:lnTo>
                  <a:lnTo>
                    <a:pt x="1661915" y="994"/>
                  </a:lnTo>
                  <a:lnTo>
                    <a:pt x="1603501" y="3975"/>
                  </a:lnTo>
                  <a:lnTo>
                    <a:pt x="1545222" y="8941"/>
                  </a:lnTo>
                  <a:lnTo>
                    <a:pt x="1487146" y="15885"/>
                  </a:lnTo>
                  <a:lnTo>
                    <a:pt x="1429339" y="24798"/>
                  </a:lnTo>
                  <a:lnTo>
                    <a:pt x="1371869" y="35672"/>
                  </a:lnTo>
                  <a:lnTo>
                    <a:pt x="1314801" y="48493"/>
                  </a:lnTo>
                  <a:lnTo>
                    <a:pt x="1258202" y="63246"/>
                  </a:lnTo>
                  <a:lnTo>
                    <a:pt x="1202138" y="79915"/>
                  </a:lnTo>
                  <a:lnTo>
                    <a:pt x="1146672" y="98480"/>
                  </a:lnTo>
                  <a:lnTo>
                    <a:pt x="1091870" y="118919"/>
                  </a:lnTo>
                  <a:lnTo>
                    <a:pt x="1037794" y="141210"/>
                  </a:lnTo>
                  <a:lnTo>
                    <a:pt x="984507" y="165326"/>
                  </a:lnTo>
                  <a:lnTo>
                    <a:pt x="932070" y="191239"/>
                  </a:lnTo>
                  <a:lnTo>
                    <a:pt x="880545" y="218920"/>
                  </a:lnTo>
                  <a:lnTo>
                    <a:pt x="829990" y="248336"/>
                  </a:lnTo>
                  <a:lnTo>
                    <a:pt x="780465" y="279454"/>
                  </a:lnTo>
                  <a:lnTo>
                    <a:pt x="732026" y="312237"/>
                  </a:lnTo>
                  <a:lnTo>
                    <a:pt x="684729" y="346648"/>
                  </a:lnTo>
                  <a:lnTo>
                    <a:pt x="638629" y="382646"/>
                  </a:lnTo>
                  <a:lnTo>
                    <a:pt x="593780" y="420191"/>
                  </a:lnTo>
                  <a:lnTo>
                    <a:pt x="550232" y="459239"/>
                  </a:lnTo>
                  <a:lnTo>
                    <a:pt x="508038" y="499744"/>
                  </a:lnTo>
                  <a:lnTo>
                    <a:pt x="467244" y="541661"/>
                  </a:lnTo>
                  <a:lnTo>
                    <a:pt x="427899" y="584939"/>
                  </a:lnTo>
                  <a:lnTo>
                    <a:pt x="390048" y="629530"/>
                  </a:lnTo>
                  <a:lnTo>
                    <a:pt x="353734" y="675382"/>
                  </a:lnTo>
                  <a:lnTo>
                    <a:pt x="319000" y="722442"/>
                  </a:lnTo>
                  <a:lnTo>
                    <a:pt x="285886" y="770656"/>
                  </a:lnTo>
                  <a:lnTo>
                    <a:pt x="254430" y="819967"/>
                  </a:lnTo>
                  <a:lnTo>
                    <a:pt x="224668" y="870319"/>
                  </a:lnTo>
                  <a:lnTo>
                    <a:pt x="196635" y="921653"/>
                  </a:lnTo>
                  <a:lnTo>
                    <a:pt x="170363" y="973911"/>
                  </a:lnTo>
                  <a:lnTo>
                    <a:pt x="145883" y="1027032"/>
                  </a:lnTo>
                  <a:lnTo>
                    <a:pt x="123222" y="1080954"/>
                  </a:lnTo>
                  <a:lnTo>
                    <a:pt x="102408" y="1135615"/>
                  </a:lnTo>
                  <a:lnTo>
                    <a:pt x="83463" y="1190952"/>
                  </a:lnTo>
                  <a:lnTo>
                    <a:pt x="66411" y="1246901"/>
                  </a:lnTo>
                  <a:lnTo>
                    <a:pt x="51270" y="1303397"/>
                  </a:lnTo>
                  <a:lnTo>
                    <a:pt x="38059" y="1360376"/>
                  </a:lnTo>
                  <a:lnTo>
                    <a:pt x="26792" y="1417770"/>
                  </a:lnTo>
                  <a:lnTo>
                    <a:pt x="17482" y="1475515"/>
                  </a:lnTo>
                  <a:lnTo>
                    <a:pt x="10141" y="1533542"/>
                  </a:lnTo>
                  <a:lnTo>
                    <a:pt x="4776" y="1591786"/>
                  </a:lnTo>
                  <a:lnTo>
                    <a:pt x="1394" y="1650178"/>
                  </a:lnTo>
                  <a:lnTo>
                    <a:pt x="0" y="1708651"/>
                  </a:lnTo>
                  <a:lnTo>
                    <a:pt x="593" y="1767138"/>
                  </a:lnTo>
                  <a:lnTo>
                    <a:pt x="3174" y="1825571"/>
                  </a:lnTo>
                  <a:lnTo>
                    <a:pt x="7741" y="1883883"/>
                  </a:lnTo>
                  <a:lnTo>
                    <a:pt x="14286" y="1942006"/>
                  </a:lnTo>
                  <a:lnTo>
                    <a:pt x="22804" y="1999872"/>
                  </a:lnTo>
                  <a:lnTo>
                    <a:pt x="33284" y="2057416"/>
                  </a:lnTo>
                  <a:lnTo>
                    <a:pt x="45713" y="2114570"/>
                  </a:lnTo>
                  <a:lnTo>
                    <a:pt x="60078" y="2171268"/>
                  </a:lnTo>
                  <a:lnTo>
                    <a:pt x="76363" y="2227446"/>
                  </a:lnTo>
                  <a:lnTo>
                    <a:pt x="94547" y="2283037"/>
                  </a:lnTo>
                  <a:lnTo>
                    <a:pt x="114611" y="2337978"/>
                  </a:lnTo>
                  <a:lnTo>
                    <a:pt x="136530" y="2392206"/>
                  </a:lnTo>
                  <a:lnTo>
                    <a:pt x="160281" y="2445657"/>
                  </a:lnTo>
                  <a:lnTo>
                    <a:pt x="185834" y="2498270"/>
                  </a:lnTo>
                  <a:lnTo>
                    <a:pt x="213161" y="2549983"/>
                  </a:lnTo>
                  <a:lnTo>
                    <a:pt x="242230" y="2600738"/>
                  </a:lnTo>
                  <a:lnTo>
                    <a:pt x="273008" y="2650476"/>
                  </a:lnTo>
                  <a:lnTo>
                    <a:pt x="305459" y="2699138"/>
                  </a:lnTo>
                  <a:lnTo>
                    <a:pt x="339545" y="2746670"/>
                  </a:lnTo>
                  <a:lnTo>
                    <a:pt x="375227" y="2793015"/>
                  </a:lnTo>
                  <a:lnTo>
                    <a:pt x="412463" y="2838121"/>
                  </a:lnTo>
                  <a:lnTo>
                    <a:pt x="451212" y="2881934"/>
                  </a:lnTo>
                  <a:lnTo>
                    <a:pt x="491427" y="2924405"/>
                  </a:lnTo>
                  <a:lnTo>
                    <a:pt x="533063" y="2965485"/>
                  </a:lnTo>
                  <a:lnTo>
                    <a:pt x="576071" y="3005126"/>
                  </a:lnTo>
                  <a:lnTo>
                    <a:pt x="620402" y="3043282"/>
                  </a:lnTo>
                  <a:lnTo>
                    <a:pt x="666004" y="3079908"/>
                  </a:lnTo>
                  <a:lnTo>
                    <a:pt x="712825" y="3114964"/>
                  </a:lnTo>
                  <a:lnTo>
                    <a:pt x="760811" y="3148408"/>
                  </a:lnTo>
                  <a:lnTo>
                    <a:pt x="809905" y="3180201"/>
                  </a:lnTo>
                  <a:lnTo>
                    <a:pt x="860052" y="3210307"/>
                  </a:lnTo>
                  <a:lnTo>
                    <a:pt x="911193" y="3238691"/>
                  </a:lnTo>
                  <a:lnTo>
                    <a:pt x="963270" y="3265320"/>
                  </a:lnTo>
                  <a:lnTo>
                    <a:pt x="1016221" y="3290164"/>
                  </a:lnTo>
                  <a:lnTo>
                    <a:pt x="1069987" y="3313193"/>
                  </a:lnTo>
                  <a:lnTo>
                    <a:pt x="1124504" y="3334382"/>
                  </a:lnTo>
                  <a:lnTo>
                    <a:pt x="1145052" y="3278729"/>
                  </a:lnTo>
                  <a:lnTo>
                    <a:pt x="1165600" y="3223075"/>
                  </a:lnTo>
                  <a:lnTo>
                    <a:pt x="1186148" y="3167422"/>
                  </a:lnTo>
                  <a:lnTo>
                    <a:pt x="1206696" y="3111769"/>
                  </a:lnTo>
                  <a:lnTo>
                    <a:pt x="1227244" y="3056116"/>
                  </a:lnTo>
                  <a:lnTo>
                    <a:pt x="1247792" y="3000462"/>
                  </a:lnTo>
                  <a:lnTo>
                    <a:pt x="1268340" y="2944809"/>
                  </a:lnTo>
                  <a:lnTo>
                    <a:pt x="1288888" y="2889156"/>
                  </a:lnTo>
                  <a:lnTo>
                    <a:pt x="1309436" y="2833503"/>
                  </a:lnTo>
                  <a:lnTo>
                    <a:pt x="1329984" y="2777849"/>
                  </a:lnTo>
                  <a:lnTo>
                    <a:pt x="1350532" y="2722196"/>
                  </a:lnTo>
                  <a:lnTo>
                    <a:pt x="1371080" y="2666543"/>
                  </a:lnTo>
                  <a:lnTo>
                    <a:pt x="1391628" y="2610889"/>
                  </a:lnTo>
                  <a:lnTo>
                    <a:pt x="1412176" y="2555236"/>
                  </a:lnTo>
                  <a:lnTo>
                    <a:pt x="1432725" y="2499583"/>
                  </a:lnTo>
                  <a:lnTo>
                    <a:pt x="1453273" y="2443930"/>
                  </a:lnTo>
                  <a:lnTo>
                    <a:pt x="1473821" y="2388276"/>
                  </a:lnTo>
                  <a:lnTo>
                    <a:pt x="1494369" y="2332623"/>
                  </a:lnTo>
                  <a:lnTo>
                    <a:pt x="1514917" y="2276970"/>
                  </a:lnTo>
                  <a:lnTo>
                    <a:pt x="1535465" y="2221317"/>
                  </a:lnTo>
                  <a:lnTo>
                    <a:pt x="1556013" y="2165663"/>
                  </a:lnTo>
                  <a:lnTo>
                    <a:pt x="1576561" y="2110010"/>
                  </a:lnTo>
                  <a:lnTo>
                    <a:pt x="1597109" y="2054357"/>
                  </a:lnTo>
                  <a:lnTo>
                    <a:pt x="1617657" y="1998703"/>
                  </a:lnTo>
                  <a:lnTo>
                    <a:pt x="1638205" y="1943050"/>
                  </a:lnTo>
                  <a:lnTo>
                    <a:pt x="1658753" y="1887397"/>
                  </a:lnTo>
                  <a:lnTo>
                    <a:pt x="1679301" y="1831744"/>
                  </a:lnTo>
                  <a:lnTo>
                    <a:pt x="1699849" y="177609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776500" y="4160435"/>
              <a:ext cx="524345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N=84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731295" y="4467560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55.6%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3389216" y="4316101"/>
              <a:ext cx="524345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N=67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344012" y="4623226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44.4%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6520514" y="386465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520514" y="408411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6800559" y="3924072"/>
              <a:ext cx="20502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800559" y="4142055"/>
              <a:ext cx="17391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138420" y="1634509"/>
              <a:ext cx="1444094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Agenesie dentaire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2023-08-08T16:28:31Z</dcterms:modified>
  <cp:category/>
</cp:coreProperties>
</file>