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84169" y="5524507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84169" y="5247872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84169" y="4971236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84169" y="4694601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84169" y="4417965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84169" y="4141330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4169" y="3864695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84169" y="3588059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84169" y="3311424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84169" y="3034789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84169" y="2758153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84169" y="2481518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84169" y="2204883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84169" y="1928247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643624" y="28485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643624" y="268722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643624" y="314828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643624" y="319438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643624" y="312522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68450" y="3657218"/>
              <a:ext cx="0" cy="887538"/>
            </a:xfrm>
            <a:custGeom>
              <a:avLst/>
              <a:pathLst>
                <a:path w="0" h="887538">
                  <a:moveTo>
                    <a:pt x="0" y="8875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68450" y="5190239"/>
              <a:ext cx="0" cy="357320"/>
            </a:xfrm>
            <a:custGeom>
              <a:avLst/>
              <a:pathLst>
                <a:path w="0" h="357320">
                  <a:moveTo>
                    <a:pt x="0" y="0"/>
                  </a:moveTo>
                  <a:lnTo>
                    <a:pt x="0" y="35732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553274" y="4544757"/>
              <a:ext cx="2230351" cy="645482"/>
            </a:xfrm>
            <a:custGeom>
              <a:avLst/>
              <a:pathLst>
                <a:path w="2230351" h="645482">
                  <a:moveTo>
                    <a:pt x="0" y="0"/>
                  </a:moveTo>
                  <a:lnTo>
                    <a:pt x="0" y="645482"/>
                  </a:lnTo>
                  <a:lnTo>
                    <a:pt x="2230351" y="645482"/>
                  </a:lnTo>
                  <a:lnTo>
                    <a:pt x="22303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553274" y="4994289"/>
              <a:ext cx="2230351" cy="0"/>
            </a:xfrm>
            <a:custGeom>
              <a:avLst/>
              <a:pathLst>
                <a:path w="2230351" h="0">
                  <a:moveTo>
                    <a:pt x="0" y="0"/>
                  </a:moveTo>
                  <a:lnTo>
                    <a:pt x="22303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617426" y="20647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642252" y="2135724"/>
              <a:ext cx="0" cy="1486914"/>
            </a:xfrm>
            <a:custGeom>
              <a:avLst/>
              <a:pathLst>
                <a:path w="0" h="1486914">
                  <a:moveTo>
                    <a:pt x="0" y="14869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642252" y="4636968"/>
              <a:ext cx="0" cy="587850"/>
            </a:xfrm>
            <a:custGeom>
              <a:avLst/>
              <a:pathLst>
                <a:path w="0" h="587850">
                  <a:moveTo>
                    <a:pt x="0" y="0"/>
                  </a:moveTo>
                  <a:lnTo>
                    <a:pt x="0" y="5878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527076" y="3622639"/>
              <a:ext cx="2230351" cy="1014329"/>
            </a:xfrm>
            <a:custGeom>
              <a:avLst/>
              <a:pathLst>
                <a:path w="2230351" h="1014329">
                  <a:moveTo>
                    <a:pt x="0" y="0"/>
                  </a:moveTo>
                  <a:lnTo>
                    <a:pt x="0" y="1014329"/>
                  </a:lnTo>
                  <a:lnTo>
                    <a:pt x="2230351" y="1014329"/>
                  </a:lnTo>
                  <a:lnTo>
                    <a:pt x="2230351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527076" y="4141330"/>
              <a:ext cx="2230351" cy="0"/>
            </a:xfrm>
            <a:custGeom>
              <a:avLst/>
              <a:pathLst>
                <a:path w="2230351" h="0">
                  <a:moveTo>
                    <a:pt x="0" y="0"/>
                  </a:moveTo>
                  <a:lnTo>
                    <a:pt x="22303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8416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752277" y="5483598"/>
              <a:ext cx="63568" cy="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52277" y="5206683"/>
              <a:ext cx="63568" cy="8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52277" y="4928597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52277" y="4654752"/>
              <a:ext cx="63568" cy="80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52277" y="4375326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52277" y="409869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8709" y="3822056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88709" y="3546815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88709" y="3270180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8709" y="2992094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88709" y="2716909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88709" y="243887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88709" y="216224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88709" y="1887003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846211" y="552450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46211" y="524787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6211" y="49712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46211" y="469460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6211" y="44179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46211" y="414133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6211" y="386469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46211" y="358805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46211" y="331142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46211" y="30347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846211" y="275815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46211" y="24815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46211" y="220488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846211" y="192824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84169" y="5720457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66845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64225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2636666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610467" y="5788446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442619" y="5906008"/>
              <a:ext cx="1425463" cy="117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Traitement ODf pre-chir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445244" y="3759771"/>
              <a:ext cx="239923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69" name="rc69"/>
            <p:cNvSpPr/>
            <p:nvPr/>
          </p:nvSpPr>
          <p:spPr>
            <a:xfrm>
              <a:off x="7578363" y="3414678"/>
              <a:ext cx="1032521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7654278" y="3474706"/>
              <a:ext cx="880690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ODF prechir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7654278" y="3707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764006" y="387226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764006" y="372961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681710" y="3762536"/>
              <a:ext cx="164592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681710" y="3817400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7654278" y="3927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764006" y="409172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764006" y="394907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681710" y="3981992"/>
              <a:ext cx="164592" cy="10972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681710" y="4036856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7949650" y="3765286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949650" y="39864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84169" y="1636527"/>
              <a:ext cx="2677331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Distribution age vs ODF prechir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2023-08-08T16:28:29Z</dcterms:modified>
  <cp:category/>
</cp:coreProperties>
</file>