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729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678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627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576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35253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04742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74231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43719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1320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28269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5218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2167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73057" y="2089618"/>
              <a:ext cx="0" cy="584798"/>
            </a:xfrm>
            <a:custGeom>
              <a:avLst/>
              <a:pathLst>
                <a:path w="0" h="584798">
                  <a:moveTo>
                    <a:pt x="0" y="5847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73057" y="4009284"/>
              <a:ext cx="0" cy="902624"/>
            </a:xfrm>
            <a:custGeom>
              <a:avLst/>
              <a:pathLst>
                <a:path w="0" h="902624">
                  <a:moveTo>
                    <a:pt x="0" y="0"/>
                  </a:moveTo>
                  <a:lnTo>
                    <a:pt x="0" y="9026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555002" y="2674417"/>
              <a:ext cx="2236109" cy="1334867"/>
            </a:xfrm>
            <a:custGeom>
              <a:avLst/>
              <a:pathLst>
                <a:path w="2236109" h="1334867">
                  <a:moveTo>
                    <a:pt x="0" y="0"/>
                  </a:moveTo>
                  <a:lnTo>
                    <a:pt x="0" y="1334867"/>
                  </a:lnTo>
                  <a:lnTo>
                    <a:pt x="2236109" y="1334867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55002" y="3182938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29711" y="2700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629711" y="24970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29711" y="28021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54537" y="3132086"/>
              <a:ext cx="0" cy="1061537"/>
            </a:xfrm>
            <a:custGeom>
              <a:avLst/>
              <a:pathLst>
                <a:path w="0" h="1061537">
                  <a:moveTo>
                    <a:pt x="0" y="10615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54537" y="4943691"/>
              <a:ext cx="0" cy="603868"/>
            </a:xfrm>
            <a:custGeom>
              <a:avLst/>
              <a:pathLst>
                <a:path w="0" h="603868">
                  <a:moveTo>
                    <a:pt x="0" y="0"/>
                  </a:moveTo>
                  <a:lnTo>
                    <a:pt x="0" y="603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536482" y="4193623"/>
              <a:ext cx="2236109" cy="750068"/>
            </a:xfrm>
            <a:custGeom>
              <a:avLst/>
              <a:pathLst>
                <a:path w="2236109" h="750068">
                  <a:moveTo>
                    <a:pt x="0" y="0"/>
                  </a:moveTo>
                  <a:lnTo>
                    <a:pt x="0" y="750068"/>
                  </a:lnTo>
                  <a:lnTo>
                    <a:pt x="2236109" y="750068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36482" y="4594083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52277" y="5531798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5225234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492291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52277" y="4615009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2277" y="43098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400478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3701067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8709" y="3395954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88709" y="3089391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8709" y="278572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24792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217410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846211" y="5572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46211" y="52678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46211" y="49627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6211" y="4657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46211" y="43525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6211" y="4047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46211" y="3742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46211" y="34371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31320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28269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25218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22167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84169" y="5720457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67305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65453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641273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22752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803881" y="5906008"/>
              <a:ext cx="719832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595255" y="3414678"/>
              <a:ext cx="1015629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71170" y="3474706"/>
              <a:ext cx="863798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7671170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780898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780898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698602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698602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71170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780898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80898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698602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98602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966542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66542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84169" y="1636527"/>
              <a:ext cx="305281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compliance ODF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2023-08-08T16:28:30Z</dcterms:modified>
  <cp:category/>
</cp:coreProperties>
</file>