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88967" y="2255178"/>
              <a:ext cx="1319209" cy="1720437"/>
            </a:xfrm>
            <a:custGeom>
              <a:avLst/>
              <a:pathLst>
                <a:path w="1319209" h="1720437">
                  <a:moveTo>
                    <a:pt x="0" y="1720437"/>
                  </a:moveTo>
                  <a:lnTo>
                    <a:pt x="45489" y="1682356"/>
                  </a:lnTo>
                  <a:lnTo>
                    <a:pt x="90979" y="1644275"/>
                  </a:lnTo>
                  <a:lnTo>
                    <a:pt x="136469" y="1606194"/>
                  </a:lnTo>
                  <a:lnTo>
                    <a:pt x="181959" y="1568113"/>
                  </a:lnTo>
                  <a:lnTo>
                    <a:pt x="227449" y="1530032"/>
                  </a:lnTo>
                  <a:lnTo>
                    <a:pt x="272939" y="1491951"/>
                  </a:lnTo>
                  <a:lnTo>
                    <a:pt x="318429" y="1453869"/>
                  </a:lnTo>
                  <a:lnTo>
                    <a:pt x="363919" y="1415788"/>
                  </a:lnTo>
                  <a:lnTo>
                    <a:pt x="409409" y="1377707"/>
                  </a:lnTo>
                  <a:lnTo>
                    <a:pt x="454899" y="1339626"/>
                  </a:lnTo>
                  <a:lnTo>
                    <a:pt x="500389" y="1301545"/>
                  </a:lnTo>
                  <a:lnTo>
                    <a:pt x="545879" y="1263464"/>
                  </a:lnTo>
                  <a:lnTo>
                    <a:pt x="591369" y="1225383"/>
                  </a:lnTo>
                  <a:lnTo>
                    <a:pt x="636859" y="1187302"/>
                  </a:lnTo>
                  <a:lnTo>
                    <a:pt x="682349" y="1149221"/>
                  </a:lnTo>
                  <a:lnTo>
                    <a:pt x="727839" y="1111140"/>
                  </a:lnTo>
                  <a:lnTo>
                    <a:pt x="773329" y="1073058"/>
                  </a:lnTo>
                  <a:lnTo>
                    <a:pt x="818819" y="1034977"/>
                  </a:lnTo>
                  <a:lnTo>
                    <a:pt x="864309" y="996896"/>
                  </a:lnTo>
                  <a:lnTo>
                    <a:pt x="909799" y="958815"/>
                  </a:lnTo>
                  <a:lnTo>
                    <a:pt x="955289" y="920734"/>
                  </a:lnTo>
                  <a:lnTo>
                    <a:pt x="1000779" y="882653"/>
                  </a:lnTo>
                  <a:lnTo>
                    <a:pt x="1046269" y="844572"/>
                  </a:lnTo>
                  <a:lnTo>
                    <a:pt x="1091759" y="806491"/>
                  </a:lnTo>
                  <a:lnTo>
                    <a:pt x="1137249" y="768410"/>
                  </a:lnTo>
                  <a:lnTo>
                    <a:pt x="1182739" y="730329"/>
                  </a:lnTo>
                  <a:lnTo>
                    <a:pt x="1228229" y="692247"/>
                  </a:lnTo>
                  <a:lnTo>
                    <a:pt x="1273719" y="654166"/>
                  </a:lnTo>
                  <a:lnTo>
                    <a:pt x="1319209" y="616085"/>
                  </a:lnTo>
                  <a:lnTo>
                    <a:pt x="1279810" y="570659"/>
                  </a:lnTo>
                  <a:lnTo>
                    <a:pt x="1238849" y="526637"/>
                  </a:lnTo>
                  <a:lnTo>
                    <a:pt x="1196374" y="484074"/>
                  </a:lnTo>
                  <a:lnTo>
                    <a:pt x="1152438" y="443021"/>
                  </a:lnTo>
                  <a:lnTo>
                    <a:pt x="1107094" y="403529"/>
                  </a:lnTo>
                  <a:lnTo>
                    <a:pt x="1060397" y="365645"/>
                  </a:lnTo>
                  <a:lnTo>
                    <a:pt x="1012405" y="329416"/>
                  </a:lnTo>
                  <a:lnTo>
                    <a:pt x="963177" y="294886"/>
                  </a:lnTo>
                  <a:lnTo>
                    <a:pt x="912772" y="262098"/>
                  </a:lnTo>
                  <a:lnTo>
                    <a:pt x="861251" y="231091"/>
                  </a:lnTo>
                  <a:lnTo>
                    <a:pt x="808679" y="201904"/>
                  </a:lnTo>
                  <a:lnTo>
                    <a:pt x="755119" y="174572"/>
                  </a:lnTo>
                  <a:lnTo>
                    <a:pt x="700636" y="149128"/>
                  </a:lnTo>
                  <a:lnTo>
                    <a:pt x="645298" y="125603"/>
                  </a:lnTo>
                  <a:lnTo>
                    <a:pt x="589171" y="104027"/>
                  </a:lnTo>
                  <a:lnTo>
                    <a:pt x="532325" y="84425"/>
                  </a:lnTo>
                  <a:lnTo>
                    <a:pt x="474828" y="66822"/>
                  </a:lnTo>
                  <a:lnTo>
                    <a:pt x="416751" y="51239"/>
                  </a:lnTo>
                  <a:lnTo>
                    <a:pt x="358165" y="37694"/>
                  </a:lnTo>
                  <a:lnTo>
                    <a:pt x="299142" y="26206"/>
                  </a:lnTo>
                  <a:lnTo>
                    <a:pt x="239753" y="16787"/>
                  </a:lnTo>
                  <a:lnTo>
                    <a:pt x="180072" y="9449"/>
                  </a:lnTo>
                  <a:lnTo>
                    <a:pt x="120170" y="4202"/>
                  </a:lnTo>
                  <a:lnTo>
                    <a:pt x="60121" y="1050"/>
                  </a:lnTo>
                  <a:lnTo>
                    <a:pt x="0" y="0"/>
                  </a:lnTo>
                  <a:lnTo>
                    <a:pt x="0" y="59325"/>
                  </a:lnTo>
                  <a:lnTo>
                    <a:pt x="0" y="118650"/>
                  </a:lnTo>
                  <a:lnTo>
                    <a:pt x="0" y="177976"/>
                  </a:lnTo>
                  <a:lnTo>
                    <a:pt x="0" y="237301"/>
                  </a:lnTo>
                  <a:lnTo>
                    <a:pt x="0" y="296627"/>
                  </a:lnTo>
                  <a:lnTo>
                    <a:pt x="0" y="355952"/>
                  </a:lnTo>
                  <a:lnTo>
                    <a:pt x="0" y="415278"/>
                  </a:lnTo>
                  <a:lnTo>
                    <a:pt x="0" y="474603"/>
                  </a:lnTo>
                  <a:lnTo>
                    <a:pt x="0" y="533928"/>
                  </a:lnTo>
                  <a:lnTo>
                    <a:pt x="0" y="593254"/>
                  </a:lnTo>
                  <a:lnTo>
                    <a:pt x="0" y="652579"/>
                  </a:lnTo>
                  <a:lnTo>
                    <a:pt x="0" y="711905"/>
                  </a:lnTo>
                  <a:lnTo>
                    <a:pt x="0" y="771230"/>
                  </a:lnTo>
                  <a:lnTo>
                    <a:pt x="0" y="830556"/>
                  </a:lnTo>
                  <a:lnTo>
                    <a:pt x="0" y="889881"/>
                  </a:lnTo>
                  <a:lnTo>
                    <a:pt x="0" y="949206"/>
                  </a:lnTo>
                  <a:lnTo>
                    <a:pt x="0" y="1008532"/>
                  </a:lnTo>
                  <a:lnTo>
                    <a:pt x="0" y="1067857"/>
                  </a:lnTo>
                  <a:lnTo>
                    <a:pt x="0" y="1127183"/>
                  </a:lnTo>
                  <a:lnTo>
                    <a:pt x="0" y="1186508"/>
                  </a:lnTo>
                  <a:lnTo>
                    <a:pt x="0" y="1245834"/>
                  </a:lnTo>
                  <a:lnTo>
                    <a:pt x="0" y="1305159"/>
                  </a:lnTo>
                  <a:lnTo>
                    <a:pt x="0" y="1364485"/>
                  </a:lnTo>
                  <a:lnTo>
                    <a:pt x="0" y="1423810"/>
                  </a:lnTo>
                  <a:lnTo>
                    <a:pt x="0" y="1483135"/>
                  </a:lnTo>
                  <a:lnTo>
                    <a:pt x="0" y="1542461"/>
                  </a:lnTo>
                  <a:lnTo>
                    <a:pt x="0" y="1601786"/>
                  </a:lnTo>
                  <a:lnTo>
                    <a:pt x="0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58" y="2255178"/>
              <a:ext cx="3440610" cy="3440758"/>
            </a:xfrm>
            <a:custGeom>
              <a:avLst/>
              <a:pathLst>
                <a:path w="3440610" h="3440758">
                  <a:moveTo>
                    <a:pt x="1720408" y="1720437"/>
                  </a:moveTo>
                  <a:lnTo>
                    <a:pt x="1720408" y="1661112"/>
                  </a:lnTo>
                  <a:lnTo>
                    <a:pt x="1720408" y="1601786"/>
                  </a:lnTo>
                  <a:lnTo>
                    <a:pt x="1720408" y="1542461"/>
                  </a:lnTo>
                  <a:lnTo>
                    <a:pt x="1720408" y="1483135"/>
                  </a:lnTo>
                  <a:lnTo>
                    <a:pt x="1720408" y="1423810"/>
                  </a:lnTo>
                  <a:lnTo>
                    <a:pt x="1720408" y="1364485"/>
                  </a:lnTo>
                  <a:lnTo>
                    <a:pt x="1720408" y="1305159"/>
                  </a:lnTo>
                  <a:lnTo>
                    <a:pt x="1720408" y="1245834"/>
                  </a:lnTo>
                  <a:lnTo>
                    <a:pt x="1720408" y="1186508"/>
                  </a:lnTo>
                  <a:lnTo>
                    <a:pt x="1720408" y="1127183"/>
                  </a:lnTo>
                  <a:lnTo>
                    <a:pt x="1720408" y="1067857"/>
                  </a:lnTo>
                  <a:lnTo>
                    <a:pt x="1720408" y="1008532"/>
                  </a:lnTo>
                  <a:lnTo>
                    <a:pt x="1720408" y="949206"/>
                  </a:lnTo>
                  <a:lnTo>
                    <a:pt x="1720408" y="889881"/>
                  </a:lnTo>
                  <a:lnTo>
                    <a:pt x="1720408" y="830556"/>
                  </a:lnTo>
                  <a:lnTo>
                    <a:pt x="1720408" y="771230"/>
                  </a:lnTo>
                  <a:lnTo>
                    <a:pt x="1720408" y="711905"/>
                  </a:lnTo>
                  <a:lnTo>
                    <a:pt x="1720408" y="652579"/>
                  </a:lnTo>
                  <a:lnTo>
                    <a:pt x="1720408" y="593254"/>
                  </a:lnTo>
                  <a:lnTo>
                    <a:pt x="1720408" y="533928"/>
                  </a:lnTo>
                  <a:lnTo>
                    <a:pt x="1720408" y="474603"/>
                  </a:lnTo>
                  <a:lnTo>
                    <a:pt x="1720408" y="415278"/>
                  </a:lnTo>
                  <a:lnTo>
                    <a:pt x="1720408" y="355952"/>
                  </a:lnTo>
                  <a:lnTo>
                    <a:pt x="1720408" y="296627"/>
                  </a:lnTo>
                  <a:lnTo>
                    <a:pt x="1720408" y="237301"/>
                  </a:lnTo>
                  <a:lnTo>
                    <a:pt x="1720408" y="177976"/>
                  </a:lnTo>
                  <a:lnTo>
                    <a:pt x="1720408" y="118650"/>
                  </a:lnTo>
                  <a:lnTo>
                    <a:pt x="1720408" y="59325"/>
                  </a:lnTo>
                  <a:lnTo>
                    <a:pt x="1720408" y="0"/>
                  </a:lnTo>
                  <a:lnTo>
                    <a:pt x="1661888" y="995"/>
                  </a:lnTo>
                  <a:lnTo>
                    <a:pt x="1603436" y="3981"/>
                  </a:lnTo>
                  <a:lnTo>
                    <a:pt x="1545119" y="8953"/>
                  </a:lnTo>
                  <a:lnTo>
                    <a:pt x="1487005" y="15905"/>
                  </a:lnTo>
                  <a:lnTo>
                    <a:pt x="1429161" y="24831"/>
                  </a:lnTo>
                  <a:lnTo>
                    <a:pt x="1371654" y="35719"/>
                  </a:lnTo>
                  <a:lnTo>
                    <a:pt x="1314551" y="48556"/>
                  </a:lnTo>
                  <a:lnTo>
                    <a:pt x="1257917" y="63329"/>
                  </a:lnTo>
                  <a:lnTo>
                    <a:pt x="1201819" y="80019"/>
                  </a:lnTo>
                  <a:lnTo>
                    <a:pt x="1146321" y="98608"/>
                  </a:lnTo>
                  <a:lnTo>
                    <a:pt x="1091487" y="119074"/>
                  </a:lnTo>
                  <a:lnTo>
                    <a:pt x="1037382" y="141393"/>
                  </a:lnTo>
                  <a:lnTo>
                    <a:pt x="984066" y="165540"/>
                  </a:lnTo>
                  <a:lnTo>
                    <a:pt x="931603" y="191486"/>
                  </a:lnTo>
                  <a:lnTo>
                    <a:pt x="880053" y="219201"/>
                  </a:lnTo>
                  <a:lnTo>
                    <a:pt x="829475" y="248654"/>
                  </a:lnTo>
                  <a:lnTo>
                    <a:pt x="779929" y="279811"/>
                  </a:lnTo>
                  <a:lnTo>
                    <a:pt x="731471" y="312634"/>
                  </a:lnTo>
                  <a:lnTo>
                    <a:pt x="684157" y="347087"/>
                  </a:lnTo>
                  <a:lnTo>
                    <a:pt x="638043" y="383130"/>
                  </a:lnTo>
                  <a:lnTo>
                    <a:pt x="593181" y="420720"/>
                  </a:lnTo>
                  <a:lnTo>
                    <a:pt x="549624" y="459814"/>
                  </a:lnTo>
                  <a:lnTo>
                    <a:pt x="507422" y="500367"/>
                  </a:lnTo>
                  <a:lnTo>
                    <a:pt x="466624" y="542333"/>
                  </a:lnTo>
                  <a:lnTo>
                    <a:pt x="427276" y="585661"/>
                  </a:lnTo>
                  <a:lnTo>
                    <a:pt x="389426" y="630303"/>
                  </a:lnTo>
                  <a:lnTo>
                    <a:pt x="353115" y="676207"/>
                  </a:lnTo>
                  <a:lnTo>
                    <a:pt x="318388" y="723319"/>
                  </a:lnTo>
                  <a:lnTo>
                    <a:pt x="285282" y="771585"/>
                  </a:lnTo>
                  <a:lnTo>
                    <a:pt x="253838" y="820950"/>
                  </a:lnTo>
                  <a:lnTo>
                    <a:pt x="224091" y="871355"/>
                  </a:lnTo>
                  <a:lnTo>
                    <a:pt x="196076" y="922743"/>
                  </a:lnTo>
                  <a:lnTo>
                    <a:pt x="169824" y="975054"/>
                  </a:lnTo>
                  <a:lnTo>
                    <a:pt x="145368" y="1028228"/>
                  </a:lnTo>
                  <a:lnTo>
                    <a:pt x="122734" y="1082203"/>
                  </a:lnTo>
                  <a:lnTo>
                    <a:pt x="101949" y="1136916"/>
                  </a:lnTo>
                  <a:lnTo>
                    <a:pt x="83037" y="1192305"/>
                  </a:lnTo>
                  <a:lnTo>
                    <a:pt x="66021" y="1248305"/>
                  </a:lnTo>
                  <a:lnTo>
                    <a:pt x="50919" y="1304852"/>
                  </a:lnTo>
                  <a:lnTo>
                    <a:pt x="37749" y="1361879"/>
                  </a:lnTo>
                  <a:lnTo>
                    <a:pt x="26526" y="1419322"/>
                  </a:lnTo>
                  <a:lnTo>
                    <a:pt x="17264" y="1477113"/>
                  </a:lnTo>
                  <a:lnTo>
                    <a:pt x="9973" y="1535185"/>
                  </a:lnTo>
                  <a:lnTo>
                    <a:pt x="4662" y="1593472"/>
                  </a:lnTo>
                  <a:lnTo>
                    <a:pt x="1336" y="1651906"/>
                  </a:lnTo>
                  <a:lnTo>
                    <a:pt x="0" y="1710419"/>
                  </a:lnTo>
                  <a:lnTo>
                    <a:pt x="654" y="1768944"/>
                  </a:lnTo>
                  <a:lnTo>
                    <a:pt x="3299" y="1827413"/>
                  </a:lnTo>
                  <a:lnTo>
                    <a:pt x="7932" y="1885758"/>
                  </a:lnTo>
                  <a:lnTo>
                    <a:pt x="14546" y="1943911"/>
                  </a:lnTo>
                  <a:lnTo>
                    <a:pt x="23135" y="2001806"/>
                  </a:lnTo>
                  <a:lnTo>
                    <a:pt x="33687" y="2059375"/>
                  </a:lnTo>
                  <a:lnTo>
                    <a:pt x="46192" y="2116552"/>
                  </a:lnTo>
                  <a:lnTo>
                    <a:pt x="60635" y="2173271"/>
                  </a:lnTo>
                  <a:lnTo>
                    <a:pt x="76998" y="2229465"/>
                  </a:lnTo>
                  <a:lnTo>
                    <a:pt x="95264" y="2285071"/>
                  </a:lnTo>
                  <a:lnTo>
                    <a:pt x="115410" y="2340023"/>
                  </a:lnTo>
                  <a:lnTo>
                    <a:pt x="137413" y="2394258"/>
                  </a:lnTo>
                  <a:lnTo>
                    <a:pt x="161249" y="2447713"/>
                  </a:lnTo>
                  <a:lnTo>
                    <a:pt x="186889" y="2500326"/>
                  </a:lnTo>
                  <a:lnTo>
                    <a:pt x="214304" y="2552037"/>
                  </a:lnTo>
                  <a:lnTo>
                    <a:pt x="243462" y="2602785"/>
                  </a:lnTo>
                  <a:lnTo>
                    <a:pt x="274330" y="2652512"/>
                  </a:lnTo>
                  <a:lnTo>
                    <a:pt x="306871" y="2701160"/>
                  </a:lnTo>
                  <a:lnTo>
                    <a:pt x="341048" y="2748674"/>
                  </a:lnTo>
                  <a:lnTo>
                    <a:pt x="376821" y="2794997"/>
                  </a:lnTo>
                  <a:lnTo>
                    <a:pt x="414149" y="2840077"/>
                  </a:lnTo>
                  <a:lnTo>
                    <a:pt x="452989" y="2883861"/>
                  </a:lnTo>
                  <a:lnTo>
                    <a:pt x="493296" y="2926298"/>
                  </a:lnTo>
                  <a:lnTo>
                    <a:pt x="535023" y="2967340"/>
                  </a:lnTo>
                  <a:lnTo>
                    <a:pt x="578122" y="3006939"/>
                  </a:lnTo>
                  <a:lnTo>
                    <a:pt x="622543" y="3045049"/>
                  </a:lnTo>
                  <a:lnTo>
                    <a:pt x="668234" y="3081626"/>
                  </a:lnTo>
                  <a:lnTo>
                    <a:pt x="715143" y="3116628"/>
                  </a:lnTo>
                  <a:lnTo>
                    <a:pt x="763216" y="3150014"/>
                  </a:lnTo>
                  <a:lnTo>
                    <a:pt x="812396" y="3181745"/>
                  </a:lnTo>
                  <a:lnTo>
                    <a:pt x="862627" y="3211785"/>
                  </a:lnTo>
                  <a:lnTo>
                    <a:pt x="913851" y="3240099"/>
                  </a:lnTo>
                  <a:lnTo>
                    <a:pt x="966009" y="3266654"/>
                  </a:lnTo>
                  <a:lnTo>
                    <a:pt x="1019039" y="3291420"/>
                  </a:lnTo>
                  <a:lnTo>
                    <a:pt x="1072881" y="3314368"/>
                  </a:lnTo>
                  <a:lnTo>
                    <a:pt x="1127473" y="3335471"/>
                  </a:lnTo>
                  <a:lnTo>
                    <a:pt x="1182751" y="3354705"/>
                  </a:lnTo>
                  <a:lnTo>
                    <a:pt x="1238651" y="3372047"/>
                  </a:lnTo>
                  <a:lnTo>
                    <a:pt x="1295109" y="3387478"/>
                  </a:lnTo>
                  <a:lnTo>
                    <a:pt x="1352058" y="3400980"/>
                  </a:lnTo>
                  <a:lnTo>
                    <a:pt x="1409435" y="3412537"/>
                  </a:lnTo>
                  <a:lnTo>
                    <a:pt x="1467171" y="3422135"/>
                  </a:lnTo>
                  <a:lnTo>
                    <a:pt x="1525200" y="3429764"/>
                  </a:lnTo>
                  <a:lnTo>
                    <a:pt x="1583455" y="3435415"/>
                  </a:lnTo>
                  <a:lnTo>
                    <a:pt x="1641868" y="3439081"/>
                  </a:lnTo>
                  <a:lnTo>
                    <a:pt x="1700373" y="3440758"/>
                  </a:lnTo>
                  <a:lnTo>
                    <a:pt x="1758900" y="3440444"/>
                  </a:lnTo>
                  <a:lnTo>
                    <a:pt x="1817383" y="3438140"/>
                  </a:lnTo>
                  <a:lnTo>
                    <a:pt x="1875754" y="3433847"/>
                  </a:lnTo>
                  <a:lnTo>
                    <a:pt x="1933945" y="3427571"/>
                  </a:lnTo>
                  <a:lnTo>
                    <a:pt x="1991889" y="3419320"/>
                  </a:lnTo>
                  <a:lnTo>
                    <a:pt x="2049519" y="3409103"/>
                  </a:lnTo>
                  <a:lnTo>
                    <a:pt x="2106768" y="3396931"/>
                  </a:lnTo>
                  <a:lnTo>
                    <a:pt x="2163570" y="3382819"/>
                  </a:lnTo>
                  <a:lnTo>
                    <a:pt x="2219858" y="3366783"/>
                  </a:lnTo>
                  <a:lnTo>
                    <a:pt x="2275569" y="3348842"/>
                  </a:lnTo>
                  <a:lnTo>
                    <a:pt x="2330637" y="3329016"/>
                  </a:lnTo>
                  <a:lnTo>
                    <a:pt x="2384999" y="3307328"/>
                  </a:lnTo>
                  <a:lnTo>
                    <a:pt x="2438592" y="3283804"/>
                  </a:lnTo>
                  <a:lnTo>
                    <a:pt x="2491354" y="3258471"/>
                  </a:lnTo>
                  <a:lnTo>
                    <a:pt x="2543224" y="3231357"/>
                  </a:lnTo>
                  <a:lnTo>
                    <a:pt x="2594141" y="3202495"/>
                  </a:lnTo>
                  <a:lnTo>
                    <a:pt x="2644047" y="3171918"/>
                  </a:lnTo>
                  <a:lnTo>
                    <a:pt x="2692884" y="3139661"/>
                  </a:lnTo>
                  <a:lnTo>
                    <a:pt x="2740595" y="3105761"/>
                  </a:lnTo>
                  <a:lnTo>
                    <a:pt x="2787126" y="3070258"/>
                  </a:lnTo>
                  <a:lnTo>
                    <a:pt x="2832423" y="3033193"/>
                  </a:lnTo>
                  <a:lnTo>
                    <a:pt x="2876432" y="2994609"/>
                  </a:lnTo>
                  <a:lnTo>
                    <a:pt x="2919104" y="2954550"/>
                  </a:lnTo>
                  <a:lnTo>
                    <a:pt x="2960388" y="2913063"/>
                  </a:lnTo>
                  <a:lnTo>
                    <a:pt x="3000237" y="2870195"/>
                  </a:lnTo>
                  <a:lnTo>
                    <a:pt x="3038605" y="2825997"/>
                  </a:lnTo>
                  <a:lnTo>
                    <a:pt x="3075447" y="2780519"/>
                  </a:lnTo>
                  <a:lnTo>
                    <a:pt x="3110721" y="2733815"/>
                  </a:lnTo>
                  <a:lnTo>
                    <a:pt x="3144387" y="2685937"/>
                  </a:lnTo>
                  <a:lnTo>
                    <a:pt x="3176404" y="2636943"/>
                  </a:lnTo>
                  <a:lnTo>
                    <a:pt x="3206736" y="2586887"/>
                  </a:lnTo>
                  <a:lnTo>
                    <a:pt x="3235348" y="2535829"/>
                  </a:lnTo>
                  <a:lnTo>
                    <a:pt x="3262206" y="2483827"/>
                  </a:lnTo>
                  <a:lnTo>
                    <a:pt x="3287280" y="2430942"/>
                  </a:lnTo>
                  <a:lnTo>
                    <a:pt x="3310541" y="2377234"/>
                  </a:lnTo>
                  <a:lnTo>
                    <a:pt x="3331962" y="2322766"/>
                  </a:lnTo>
                  <a:lnTo>
                    <a:pt x="3351517" y="2267601"/>
                  </a:lnTo>
                  <a:lnTo>
                    <a:pt x="3369185" y="2211803"/>
                  </a:lnTo>
                  <a:lnTo>
                    <a:pt x="3384944" y="2155436"/>
                  </a:lnTo>
                  <a:lnTo>
                    <a:pt x="3398778" y="2098566"/>
                  </a:lnTo>
                  <a:lnTo>
                    <a:pt x="3410668" y="2041258"/>
                  </a:lnTo>
                  <a:lnTo>
                    <a:pt x="3420603" y="1983579"/>
                  </a:lnTo>
                  <a:lnTo>
                    <a:pt x="3428570" y="1925595"/>
                  </a:lnTo>
                  <a:lnTo>
                    <a:pt x="3434559" y="1867374"/>
                  </a:lnTo>
                  <a:lnTo>
                    <a:pt x="3438566" y="1808983"/>
                  </a:lnTo>
                  <a:lnTo>
                    <a:pt x="3440583" y="1750489"/>
                  </a:lnTo>
                  <a:lnTo>
                    <a:pt x="3440610" y="1691961"/>
                  </a:lnTo>
                  <a:lnTo>
                    <a:pt x="3438646" y="1633465"/>
                  </a:lnTo>
                  <a:lnTo>
                    <a:pt x="3434693" y="1575070"/>
                  </a:lnTo>
                  <a:lnTo>
                    <a:pt x="3428757" y="1516844"/>
                  </a:lnTo>
                  <a:lnTo>
                    <a:pt x="3420843" y="1458853"/>
                  </a:lnTo>
                  <a:lnTo>
                    <a:pt x="3410961" y="1401165"/>
                  </a:lnTo>
                  <a:lnTo>
                    <a:pt x="3399123" y="1343846"/>
                  </a:lnTo>
                  <a:lnTo>
                    <a:pt x="3385342" y="1286963"/>
                  </a:lnTo>
                  <a:lnTo>
                    <a:pt x="3369634" y="1230582"/>
                  </a:lnTo>
                  <a:lnTo>
                    <a:pt x="3352018" y="1174767"/>
                  </a:lnTo>
                  <a:lnTo>
                    <a:pt x="3332513" y="1119585"/>
                  </a:lnTo>
                  <a:lnTo>
                    <a:pt x="3311142" y="1065097"/>
                  </a:lnTo>
                  <a:lnTo>
                    <a:pt x="3287931" y="1011368"/>
                  </a:lnTo>
                  <a:lnTo>
                    <a:pt x="3262905" y="958460"/>
                  </a:lnTo>
                  <a:lnTo>
                    <a:pt x="3236094" y="906433"/>
                  </a:lnTo>
                  <a:lnTo>
                    <a:pt x="3207529" y="855349"/>
                  </a:lnTo>
                  <a:lnTo>
                    <a:pt x="3177243" y="805266"/>
                  </a:lnTo>
                  <a:lnTo>
                    <a:pt x="3145270" y="756242"/>
                  </a:lnTo>
                  <a:lnTo>
                    <a:pt x="3111649" y="708333"/>
                  </a:lnTo>
                  <a:lnTo>
                    <a:pt x="3076418" y="661597"/>
                  </a:lnTo>
                  <a:lnTo>
                    <a:pt x="3039617" y="616085"/>
                  </a:lnTo>
                  <a:lnTo>
                    <a:pt x="2994127" y="654166"/>
                  </a:lnTo>
                  <a:lnTo>
                    <a:pt x="2948637" y="692247"/>
                  </a:lnTo>
                  <a:lnTo>
                    <a:pt x="2903147" y="730329"/>
                  </a:lnTo>
                  <a:lnTo>
                    <a:pt x="2857657" y="768410"/>
                  </a:lnTo>
                  <a:lnTo>
                    <a:pt x="2812167" y="806491"/>
                  </a:lnTo>
                  <a:lnTo>
                    <a:pt x="2766677" y="844572"/>
                  </a:lnTo>
                  <a:lnTo>
                    <a:pt x="2721187" y="882653"/>
                  </a:lnTo>
                  <a:lnTo>
                    <a:pt x="2675697" y="920734"/>
                  </a:lnTo>
                  <a:lnTo>
                    <a:pt x="2630207" y="958815"/>
                  </a:lnTo>
                  <a:lnTo>
                    <a:pt x="2584717" y="996896"/>
                  </a:lnTo>
                  <a:lnTo>
                    <a:pt x="2539227" y="1034977"/>
                  </a:lnTo>
                  <a:lnTo>
                    <a:pt x="2493737" y="1073058"/>
                  </a:lnTo>
                  <a:lnTo>
                    <a:pt x="2448247" y="1111140"/>
                  </a:lnTo>
                  <a:lnTo>
                    <a:pt x="2402757" y="1149221"/>
                  </a:lnTo>
                  <a:lnTo>
                    <a:pt x="2357268" y="1187302"/>
                  </a:lnTo>
                  <a:lnTo>
                    <a:pt x="2311778" y="1225383"/>
                  </a:lnTo>
                  <a:lnTo>
                    <a:pt x="2266288" y="1263464"/>
                  </a:lnTo>
                  <a:lnTo>
                    <a:pt x="2220798" y="1301545"/>
                  </a:lnTo>
                  <a:lnTo>
                    <a:pt x="2175308" y="1339626"/>
                  </a:lnTo>
                  <a:lnTo>
                    <a:pt x="2129818" y="1377707"/>
                  </a:lnTo>
                  <a:lnTo>
                    <a:pt x="2084328" y="1415788"/>
                  </a:lnTo>
                  <a:lnTo>
                    <a:pt x="2038838" y="1453869"/>
                  </a:lnTo>
                  <a:lnTo>
                    <a:pt x="1993348" y="1491951"/>
                  </a:lnTo>
                  <a:lnTo>
                    <a:pt x="1947858" y="1530032"/>
                  </a:lnTo>
                  <a:lnTo>
                    <a:pt x="1902368" y="1568113"/>
                  </a:lnTo>
                  <a:lnTo>
                    <a:pt x="1856878" y="1606194"/>
                  </a:lnTo>
                  <a:lnTo>
                    <a:pt x="1811388" y="1644275"/>
                  </a:lnTo>
                  <a:lnTo>
                    <a:pt x="1765898" y="16823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54832" y="2995115"/>
              <a:ext cx="52434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N=21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409628" y="3299593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438260" y="4417448"/>
              <a:ext cx="64492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N=130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453346" y="472467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86.1%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67824"/>
              <a:ext cx="165822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2023-08-08T16:28:32Z</dcterms:modified>
  <cp:category/>
</cp:coreProperties>
</file>