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055619" y="5536192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55619" y="4248291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55619" y="2960390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7071208" y="31885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8242637" y="39486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6091157" y="36906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1"/>
            <p:cNvSpPr/>
            <p:nvPr/>
          </p:nvSpPr>
          <p:spPr>
            <a:xfrm>
              <a:off x="5787542" y="36706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2"/>
            <p:cNvSpPr/>
            <p:nvPr/>
          </p:nvSpPr>
          <p:spPr>
            <a:xfrm>
              <a:off x="7659103" y="37737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3"/>
            <p:cNvSpPr/>
            <p:nvPr/>
          </p:nvSpPr>
          <p:spPr>
            <a:xfrm>
              <a:off x="1374214" y="222525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4843704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5783335" y="3382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7968783" y="44438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081655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6437360" y="476148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3883706" y="29993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6216317" y="3200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55619" y="3630429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  <a:lnTo>
                    <a:pt x="7555265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05561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688709" y="5490874"/>
              <a:ext cx="298586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26771" y="4202973"/>
              <a:ext cx="260523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26771" y="2915072"/>
              <a:ext cx="260523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0.5%</a:t>
              </a:r>
            </a:p>
          </p:txBody>
        </p:sp>
        <p:sp>
          <p:nvSpPr>
            <p:cNvPr id="26" name="pl26"/>
            <p:cNvSpPr/>
            <p:nvPr/>
          </p:nvSpPr>
          <p:spPr>
            <a:xfrm>
              <a:off x="1017661" y="55361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017661" y="424829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17661" y="296039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55619" y="5720457"/>
              <a:ext cx="7555265" cy="0"/>
            </a:xfrm>
            <a:custGeom>
              <a:avLst/>
              <a:pathLst>
                <a:path w="7555265" h="0">
                  <a:moveTo>
                    <a:pt x="0" y="0"/>
                  </a:moveTo>
                  <a:lnTo>
                    <a:pt x="755526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423573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07509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72660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37812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02964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1328221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2979738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631255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25098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902504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127465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1055619" y="1636527"/>
              <a:ext cx="5117479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Pilot study - Graft volume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2023-08-08T16:28:41Z</dcterms:modified>
  <cp:category/>
</cp:coreProperties>
</file>