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29330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53299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77268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01237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5207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4917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7314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9711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1083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45052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69021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92990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16959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40928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64897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88866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1283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3680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6077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84743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08712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32681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56650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80619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04588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28557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52526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7649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101553" y="5552067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101553" y="5261796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101553" y="4971526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101553" y="4681255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101553" y="4390984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101553" y="4100714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101553" y="3810443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101553" y="3520173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101553" y="3229902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101553" y="2939631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101553" y="2649361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101553" y="2359090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101553" y="2068820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17346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4131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6528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89253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13222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37191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61160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85129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09098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33067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57036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8100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0497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2894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52913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76882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00851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24820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48789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72758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96727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20696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4466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6863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9260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16573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40542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64511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88480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3570369" y="5421445"/>
              <a:ext cx="239690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3570369" y="5131174"/>
              <a:ext cx="239690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3810060" y="5131174"/>
              <a:ext cx="1438145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1413151" y="4840904"/>
              <a:ext cx="2396908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3810060" y="4840904"/>
              <a:ext cx="2157217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1892533" y="4550633"/>
              <a:ext cx="1917526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3810060" y="4550633"/>
              <a:ext cx="3835053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1892533" y="4260363"/>
              <a:ext cx="1917526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3810060" y="4260363"/>
              <a:ext cx="3115981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2611606" y="3970092"/>
              <a:ext cx="1198454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3810060" y="3970092"/>
              <a:ext cx="3115981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1413151" y="3679821"/>
              <a:ext cx="2396908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3810060" y="3679821"/>
              <a:ext cx="2157217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2851297" y="3389551"/>
              <a:ext cx="958763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3810060" y="3389551"/>
              <a:ext cx="1917526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3570369" y="3099280"/>
              <a:ext cx="239690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3810060" y="3099280"/>
              <a:ext cx="479381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2851297" y="2809010"/>
              <a:ext cx="958763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3810060" y="2809010"/>
              <a:ext cx="1438145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3330678" y="2518739"/>
              <a:ext cx="479381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3810060" y="2518739"/>
              <a:ext cx="719072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2851297" y="2228469"/>
              <a:ext cx="958763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3810060" y="2228469"/>
              <a:ext cx="958763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3570369" y="1938198"/>
              <a:ext cx="239690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3810060" y="1938198"/>
              <a:ext cx="719072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815294" y="5487183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(3,4]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15294" y="5196912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(4,5]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15294" y="4906641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(5,6]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815294" y="4616371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(6,7]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815294" y="4326100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(7,8]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815294" y="4035830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(8,9]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753139" y="3745559"/>
              <a:ext cx="285784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(9,10]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690983" y="3455289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(10,11]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690983" y="3165018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(11,12]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690983" y="2874747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(12,13]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690983" y="2584477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(13,14]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690983" y="2294206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(14,15]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690983" y="2003936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(15,16]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1111305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1350996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1621765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1861455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101146" y="5789896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340837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580528" y="578858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820219" y="5788859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059910" y="578711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299601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539292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778982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4018673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4258364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4498055" y="578711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4737746" y="5788859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4977437" y="578858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217128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5456819" y="5789896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5696509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5936200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6144813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6384504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6624195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6863886" y="5787113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7103577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7343268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7582959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7822649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478689" y="5927174"/>
              <a:ext cx="100886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142" name="tx142"/>
            <p:cNvSpPr/>
            <p:nvPr/>
          </p:nvSpPr>
          <p:spPr>
            <a:xfrm rot="-5400000">
              <a:off x="141863" y="3744891"/>
              <a:ext cx="83874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 (années)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8165479" y="3502782"/>
              <a:ext cx="318417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Sexe</a:t>
              </a:r>
            </a:p>
          </p:txBody>
        </p:sp>
        <p:sp>
          <p:nvSpPr>
            <p:cNvPr id="144" name="rc144"/>
            <p:cNvSpPr/>
            <p:nvPr/>
          </p:nvSpPr>
          <p:spPr>
            <a:xfrm>
              <a:off x="8174479" y="3699482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8174479" y="391893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>
              <a:off x="8454524" y="3760210"/>
              <a:ext cx="68267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8454524" y="397966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1101553" y="1633854"/>
              <a:ext cx="1435008" cy="155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Pyramide des âges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2023-08-08T16:28:24Z</dcterms:modified>
  <cp:category/>
</cp:coreProperties>
</file>