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71130" y="5031902"/>
              <a:ext cx="7646080" cy="0"/>
            </a:xfrm>
            <a:custGeom>
              <a:avLst/>
              <a:pathLst>
                <a:path w="7646080" h="0">
                  <a:moveTo>
                    <a:pt x="0" y="0"/>
                  </a:moveTo>
                  <a:lnTo>
                    <a:pt x="7646080" y="0"/>
                  </a:lnTo>
                  <a:lnTo>
                    <a:pt x="764608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71130" y="3991572"/>
              <a:ext cx="7646080" cy="0"/>
            </a:xfrm>
            <a:custGeom>
              <a:avLst/>
              <a:pathLst>
                <a:path w="7646080" h="0">
                  <a:moveTo>
                    <a:pt x="0" y="0"/>
                  </a:moveTo>
                  <a:lnTo>
                    <a:pt x="7646080" y="0"/>
                  </a:lnTo>
                  <a:lnTo>
                    <a:pt x="764608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71130" y="2951242"/>
              <a:ext cx="7646080" cy="0"/>
            </a:xfrm>
            <a:custGeom>
              <a:avLst/>
              <a:pathLst>
                <a:path w="7646080" h="0">
                  <a:moveTo>
                    <a:pt x="0" y="0"/>
                  </a:moveTo>
                  <a:lnTo>
                    <a:pt x="7646080" y="0"/>
                  </a:lnTo>
                  <a:lnTo>
                    <a:pt x="764608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71130" y="1910913"/>
              <a:ext cx="7646080" cy="0"/>
            </a:xfrm>
            <a:custGeom>
              <a:avLst/>
              <a:pathLst>
                <a:path w="7646080" h="0">
                  <a:moveTo>
                    <a:pt x="0" y="0"/>
                  </a:moveTo>
                  <a:lnTo>
                    <a:pt x="7646080" y="0"/>
                  </a:lnTo>
                  <a:lnTo>
                    <a:pt x="764608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01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53589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97033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047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392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27364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7080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14251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7695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113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4582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802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1469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4913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1835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6180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05244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48688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71130" y="5552067"/>
              <a:ext cx="7646080" cy="0"/>
            </a:xfrm>
            <a:custGeom>
              <a:avLst/>
              <a:pathLst>
                <a:path w="7646080" h="0">
                  <a:moveTo>
                    <a:pt x="0" y="0"/>
                  </a:moveTo>
                  <a:lnTo>
                    <a:pt x="7646080" y="0"/>
                  </a:lnTo>
                  <a:lnTo>
                    <a:pt x="764608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71130" y="4511737"/>
              <a:ext cx="7646080" cy="0"/>
            </a:xfrm>
            <a:custGeom>
              <a:avLst/>
              <a:pathLst>
                <a:path w="7646080" h="0">
                  <a:moveTo>
                    <a:pt x="0" y="0"/>
                  </a:moveTo>
                  <a:lnTo>
                    <a:pt x="7646080" y="0"/>
                  </a:lnTo>
                  <a:lnTo>
                    <a:pt x="764608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71130" y="3471407"/>
              <a:ext cx="7646080" cy="0"/>
            </a:xfrm>
            <a:custGeom>
              <a:avLst/>
              <a:pathLst>
                <a:path w="7646080" h="0">
                  <a:moveTo>
                    <a:pt x="0" y="0"/>
                  </a:moveTo>
                  <a:lnTo>
                    <a:pt x="7646080" y="0"/>
                  </a:lnTo>
                  <a:lnTo>
                    <a:pt x="764608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71130" y="2431077"/>
              <a:ext cx="7646080" cy="0"/>
            </a:xfrm>
            <a:custGeom>
              <a:avLst/>
              <a:pathLst>
                <a:path w="7646080" h="0">
                  <a:moveTo>
                    <a:pt x="0" y="0"/>
                  </a:moveTo>
                  <a:lnTo>
                    <a:pt x="7646080" y="0"/>
                  </a:lnTo>
                  <a:lnTo>
                    <a:pt x="764608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3186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75311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8755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6219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05642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4908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92529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35973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7941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22860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6304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09748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53191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96635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40078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83522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2696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18679" y="2068820"/>
              <a:ext cx="434436" cy="348324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753116" y="4778012"/>
              <a:ext cx="434436" cy="77405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187552" y="4468390"/>
              <a:ext cx="434436" cy="10836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621989" y="5242445"/>
              <a:ext cx="434436" cy="3096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056425" y="5165039"/>
              <a:ext cx="434436" cy="38702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90861" y="5319850"/>
              <a:ext cx="434436" cy="2322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925298" y="5474661"/>
              <a:ext cx="434436" cy="77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9734" y="5319850"/>
              <a:ext cx="434436" cy="23221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794170" y="5397256"/>
              <a:ext cx="434436" cy="154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28607" y="5242445"/>
              <a:ext cx="434436" cy="3096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663043" y="5552067"/>
              <a:ext cx="43443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097480" y="5552067"/>
              <a:ext cx="43443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531916" y="5397256"/>
              <a:ext cx="434436" cy="154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66352" y="5552067"/>
              <a:ext cx="43443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400789" y="5474661"/>
              <a:ext cx="434436" cy="77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835225" y="5397256"/>
              <a:ext cx="434436" cy="154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1318679" y="4055583"/>
              <a:ext cx="6888919" cy="1496484"/>
            </a:xfrm>
            <a:custGeom>
              <a:avLst/>
              <a:pathLst>
                <a:path w="6888919" h="1496484">
                  <a:moveTo>
                    <a:pt x="0" y="37311"/>
                  </a:moveTo>
                  <a:lnTo>
                    <a:pt x="13481" y="28945"/>
                  </a:lnTo>
                  <a:lnTo>
                    <a:pt x="26962" y="22016"/>
                  </a:lnTo>
                  <a:lnTo>
                    <a:pt x="40443" y="15838"/>
                  </a:lnTo>
                  <a:lnTo>
                    <a:pt x="53925" y="10538"/>
                  </a:lnTo>
                  <a:lnTo>
                    <a:pt x="67406" y="6635"/>
                  </a:lnTo>
                  <a:lnTo>
                    <a:pt x="80887" y="3471"/>
                  </a:lnTo>
                  <a:lnTo>
                    <a:pt x="94368" y="1197"/>
                  </a:lnTo>
                  <a:lnTo>
                    <a:pt x="107850" y="245"/>
                  </a:lnTo>
                  <a:lnTo>
                    <a:pt x="121331" y="0"/>
                  </a:lnTo>
                  <a:lnTo>
                    <a:pt x="134812" y="633"/>
                  </a:lnTo>
                  <a:lnTo>
                    <a:pt x="148293" y="2483"/>
                  </a:lnTo>
                  <a:lnTo>
                    <a:pt x="161775" y="4992"/>
                  </a:lnTo>
                  <a:lnTo>
                    <a:pt x="175256" y="8344"/>
                  </a:lnTo>
                  <a:lnTo>
                    <a:pt x="188737" y="12781"/>
                  </a:lnTo>
                  <a:lnTo>
                    <a:pt x="202218" y="17816"/>
                  </a:lnTo>
                  <a:lnTo>
                    <a:pt x="215700" y="23634"/>
                  </a:lnTo>
                  <a:lnTo>
                    <a:pt x="229181" y="30391"/>
                  </a:lnTo>
                  <a:lnTo>
                    <a:pt x="242662" y="37671"/>
                  </a:lnTo>
                  <a:lnTo>
                    <a:pt x="256143" y="45654"/>
                  </a:lnTo>
                  <a:lnTo>
                    <a:pt x="269625" y="54419"/>
                  </a:lnTo>
                  <a:lnTo>
                    <a:pt x="283106" y="63626"/>
                  </a:lnTo>
                  <a:lnTo>
                    <a:pt x="296587" y="73437"/>
                  </a:lnTo>
                  <a:lnTo>
                    <a:pt x="310068" y="83871"/>
                  </a:lnTo>
                  <a:lnTo>
                    <a:pt x="323550" y="94661"/>
                  </a:lnTo>
                  <a:lnTo>
                    <a:pt x="337031" y="105943"/>
                  </a:lnTo>
                  <a:lnTo>
                    <a:pt x="350512" y="117692"/>
                  </a:lnTo>
                  <a:lnTo>
                    <a:pt x="363993" y="129710"/>
                  </a:lnTo>
                  <a:lnTo>
                    <a:pt x="377475" y="142102"/>
                  </a:lnTo>
                  <a:lnTo>
                    <a:pt x="390956" y="154812"/>
                  </a:lnTo>
                  <a:lnTo>
                    <a:pt x="404437" y="167708"/>
                  </a:lnTo>
                  <a:lnTo>
                    <a:pt x="417918" y="180855"/>
                  </a:lnTo>
                  <a:lnTo>
                    <a:pt x="431400" y="194188"/>
                  </a:lnTo>
                  <a:lnTo>
                    <a:pt x="444881" y="207627"/>
                  </a:lnTo>
                  <a:lnTo>
                    <a:pt x="458362" y="221198"/>
                  </a:lnTo>
                  <a:lnTo>
                    <a:pt x="471843" y="234839"/>
                  </a:lnTo>
                  <a:lnTo>
                    <a:pt x="485325" y="248514"/>
                  </a:lnTo>
                  <a:lnTo>
                    <a:pt x="498806" y="262210"/>
                  </a:lnTo>
                  <a:lnTo>
                    <a:pt x="512287" y="275881"/>
                  </a:lnTo>
                  <a:lnTo>
                    <a:pt x="525768" y="289522"/>
                  </a:lnTo>
                  <a:lnTo>
                    <a:pt x="539250" y="303085"/>
                  </a:lnTo>
                  <a:lnTo>
                    <a:pt x="552731" y="316547"/>
                  </a:lnTo>
                  <a:lnTo>
                    <a:pt x="566212" y="329929"/>
                  </a:lnTo>
                  <a:lnTo>
                    <a:pt x="579693" y="343148"/>
                  </a:lnTo>
                  <a:lnTo>
                    <a:pt x="593175" y="356212"/>
                  </a:lnTo>
                  <a:lnTo>
                    <a:pt x="606656" y="369155"/>
                  </a:lnTo>
                  <a:lnTo>
                    <a:pt x="620137" y="381868"/>
                  </a:lnTo>
                  <a:lnTo>
                    <a:pt x="633618" y="394391"/>
                  </a:lnTo>
                  <a:lnTo>
                    <a:pt x="647100" y="406766"/>
                  </a:lnTo>
                  <a:lnTo>
                    <a:pt x="660581" y="418861"/>
                  </a:lnTo>
                  <a:lnTo>
                    <a:pt x="674062" y="430750"/>
                  </a:lnTo>
                  <a:lnTo>
                    <a:pt x="687543" y="442474"/>
                  </a:lnTo>
                  <a:lnTo>
                    <a:pt x="701025" y="453888"/>
                  </a:lnTo>
                  <a:lnTo>
                    <a:pt x="714506" y="465094"/>
                  </a:lnTo>
                  <a:lnTo>
                    <a:pt x="727987" y="476128"/>
                  </a:lnTo>
                  <a:lnTo>
                    <a:pt x="741468" y="486841"/>
                  </a:lnTo>
                  <a:lnTo>
                    <a:pt x="754950" y="497355"/>
                  </a:lnTo>
                  <a:lnTo>
                    <a:pt x="768431" y="507700"/>
                  </a:lnTo>
                  <a:lnTo>
                    <a:pt x="781912" y="517730"/>
                  </a:lnTo>
                  <a:lnTo>
                    <a:pt x="795393" y="527579"/>
                  </a:lnTo>
                  <a:lnTo>
                    <a:pt x="808875" y="537269"/>
                  </a:lnTo>
                  <a:lnTo>
                    <a:pt x="822356" y="546662"/>
                  </a:lnTo>
                  <a:lnTo>
                    <a:pt x="835837" y="555899"/>
                  </a:lnTo>
                  <a:lnTo>
                    <a:pt x="849318" y="564993"/>
                  </a:lnTo>
                  <a:lnTo>
                    <a:pt x="862800" y="573821"/>
                  </a:lnTo>
                  <a:lnTo>
                    <a:pt x="876281" y="582520"/>
                  </a:lnTo>
                  <a:lnTo>
                    <a:pt x="889762" y="591095"/>
                  </a:lnTo>
                  <a:lnTo>
                    <a:pt x="903243" y="599444"/>
                  </a:lnTo>
                  <a:lnTo>
                    <a:pt x="916725" y="607690"/>
                  </a:lnTo>
                  <a:lnTo>
                    <a:pt x="930206" y="615833"/>
                  </a:lnTo>
                  <a:lnTo>
                    <a:pt x="943687" y="623797"/>
                  </a:lnTo>
                  <a:lnTo>
                    <a:pt x="957168" y="631683"/>
                  </a:lnTo>
                  <a:lnTo>
                    <a:pt x="970650" y="639486"/>
                  </a:lnTo>
                  <a:lnTo>
                    <a:pt x="984131" y="647159"/>
                  </a:lnTo>
                  <a:lnTo>
                    <a:pt x="997612" y="654775"/>
                  </a:lnTo>
                  <a:lnTo>
                    <a:pt x="1011093" y="662331"/>
                  </a:lnTo>
                  <a:lnTo>
                    <a:pt x="1024575" y="669799"/>
                  </a:lnTo>
                  <a:lnTo>
                    <a:pt x="1038056" y="677230"/>
                  </a:lnTo>
                  <a:lnTo>
                    <a:pt x="1051537" y="684621"/>
                  </a:lnTo>
                  <a:lnTo>
                    <a:pt x="1065018" y="691962"/>
                  </a:lnTo>
                  <a:lnTo>
                    <a:pt x="1078500" y="699283"/>
                  </a:lnTo>
                  <a:lnTo>
                    <a:pt x="1091981" y="706582"/>
                  </a:lnTo>
                  <a:lnTo>
                    <a:pt x="1105462" y="713861"/>
                  </a:lnTo>
                  <a:lnTo>
                    <a:pt x="1118943" y="721132"/>
                  </a:lnTo>
                  <a:lnTo>
                    <a:pt x="1132425" y="728398"/>
                  </a:lnTo>
                  <a:lnTo>
                    <a:pt x="1145906" y="735662"/>
                  </a:lnTo>
                  <a:lnTo>
                    <a:pt x="1159387" y="742931"/>
                  </a:lnTo>
                  <a:lnTo>
                    <a:pt x="1172868" y="750204"/>
                  </a:lnTo>
                  <a:lnTo>
                    <a:pt x="1186350" y="757489"/>
                  </a:lnTo>
                  <a:lnTo>
                    <a:pt x="1199831" y="764784"/>
                  </a:lnTo>
                  <a:lnTo>
                    <a:pt x="1213312" y="772090"/>
                  </a:lnTo>
                  <a:lnTo>
                    <a:pt x="1226793" y="779414"/>
                  </a:lnTo>
                  <a:lnTo>
                    <a:pt x="1240275" y="786750"/>
                  </a:lnTo>
                  <a:lnTo>
                    <a:pt x="1253756" y="794099"/>
                  </a:lnTo>
                  <a:lnTo>
                    <a:pt x="1267237" y="801466"/>
                  </a:lnTo>
                  <a:lnTo>
                    <a:pt x="1280718" y="808842"/>
                  </a:lnTo>
                  <a:lnTo>
                    <a:pt x="1294200" y="816231"/>
                  </a:lnTo>
                  <a:lnTo>
                    <a:pt x="1307681" y="823630"/>
                  </a:lnTo>
                  <a:lnTo>
                    <a:pt x="1321162" y="831035"/>
                  </a:lnTo>
                  <a:lnTo>
                    <a:pt x="1334643" y="838446"/>
                  </a:lnTo>
                  <a:lnTo>
                    <a:pt x="1348125" y="845859"/>
                  </a:lnTo>
                  <a:lnTo>
                    <a:pt x="1361606" y="853271"/>
                  </a:lnTo>
                  <a:lnTo>
                    <a:pt x="1375087" y="860679"/>
                  </a:lnTo>
                  <a:lnTo>
                    <a:pt x="1388568" y="868076"/>
                  </a:lnTo>
                  <a:lnTo>
                    <a:pt x="1402050" y="875465"/>
                  </a:lnTo>
                  <a:lnTo>
                    <a:pt x="1415531" y="882838"/>
                  </a:lnTo>
                  <a:lnTo>
                    <a:pt x="1429012" y="890187"/>
                  </a:lnTo>
                  <a:lnTo>
                    <a:pt x="1442493" y="897519"/>
                  </a:lnTo>
                  <a:lnTo>
                    <a:pt x="1455975" y="904819"/>
                  </a:lnTo>
                  <a:lnTo>
                    <a:pt x="1469456" y="912084"/>
                  </a:lnTo>
                  <a:lnTo>
                    <a:pt x="1482937" y="919322"/>
                  </a:lnTo>
                  <a:lnTo>
                    <a:pt x="1496418" y="926514"/>
                  </a:lnTo>
                  <a:lnTo>
                    <a:pt x="1509900" y="933658"/>
                  </a:lnTo>
                  <a:lnTo>
                    <a:pt x="1523381" y="940767"/>
                  </a:lnTo>
                  <a:lnTo>
                    <a:pt x="1536862" y="947814"/>
                  </a:lnTo>
                  <a:lnTo>
                    <a:pt x="1550343" y="954803"/>
                  </a:lnTo>
                  <a:lnTo>
                    <a:pt x="1563825" y="961749"/>
                  </a:lnTo>
                  <a:lnTo>
                    <a:pt x="1577306" y="968619"/>
                  </a:lnTo>
                  <a:lnTo>
                    <a:pt x="1590787" y="975422"/>
                  </a:lnTo>
                  <a:lnTo>
                    <a:pt x="1604268" y="982176"/>
                  </a:lnTo>
                  <a:lnTo>
                    <a:pt x="1617750" y="988840"/>
                  </a:lnTo>
                  <a:lnTo>
                    <a:pt x="1631231" y="995432"/>
                  </a:lnTo>
                  <a:lnTo>
                    <a:pt x="1644712" y="1001969"/>
                  </a:lnTo>
                  <a:lnTo>
                    <a:pt x="1658193" y="1008406"/>
                  </a:lnTo>
                  <a:lnTo>
                    <a:pt x="1671675" y="1014768"/>
                  </a:lnTo>
                  <a:lnTo>
                    <a:pt x="1685156" y="1021071"/>
                  </a:lnTo>
                  <a:lnTo>
                    <a:pt x="1698637" y="1027265"/>
                  </a:lnTo>
                  <a:lnTo>
                    <a:pt x="1712118" y="1033383"/>
                  </a:lnTo>
                  <a:lnTo>
                    <a:pt x="1725600" y="1039440"/>
                  </a:lnTo>
                  <a:lnTo>
                    <a:pt x="1739081" y="1045382"/>
                  </a:lnTo>
                  <a:lnTo>
                    <a:pt x="1752562" y="1051249"/>
                  </a:lnTo>
                  <a:lnTo>
                    <a:pt x="1766043" y="1057054"/>
                  </a:lnTo>
                  <a:lnTo>
                    <a:pt x="1779525" y="1062742"/>
                  </a:lnTo>
                  <a:lnTo>
                    <a:pt x="1793006" y="1068358"/>
                  </a:lnTo>
                  <a:lnTo>
                    <a:pt x="1806487" y="1073912"/>
                  </a:lnTo>
                  <a:lnTo>
                    <a:pt x="1819968" y="1079348"/>
                  </a:lnTo>
                  <a:lnTo>
                    <a:pt x="1833450" y="1084716"/>
                  </a:lnTo>
                  <a:lnTo>
                    <a:pt x="1846931" y="1090025"/>
                  </a:lnTo>
                  <a:lnTo>
                    <a:pt x="1860412" y="1095216"/>
                  </a:lnTo>
                  <a:lnTo>
                    <a:pt x="1873893" y="1100346"/>
                  </a:lnTo>
                  <a:lnTo>
                    <a:pt x="1887375" y="1105418"/>
                  </a:lnTo>
                  <a:lnTo>
                    <a:pt x="1900856" y="1110377"/>
                  </a:lnTo>
                  <a:lnTo>
                    <a:pt x="1914337" y="1115280"/>
                  </a:lnTo>
                  <a:lnTo>
                    <a:pt x="1927818" y="1120127"/>
                  </a:lnTo>
                  <a:lnTo>
                    <a:pt x="1941300" y="1124868"/>
                  </a:lnTo>
                  <a:lnTo>
                    <a:pt x="1954781" y="1129557"/>
                  </a:lnTo>
                  <a:lnTo>
                    <a:pt x="1968262" y="1134193"/>
                  </a:lnTo>
                  <a:lnTo>
                    <a:pt x="1981743" y="1138731"/>
                  </a:lnTo>
                  <a:lnTo>
                    <a:pt x="1995225" y="1143221"/>
                  </a:lnTo>
                  <a:lnTo>
                    <a:pt x="2008706" y="1147660"/>
                  </a:lnTo>
                  <a:lnTo>
                    <a:pt x="2022187" y="1152011"/>
                  </a:lnTo>
                  <a:lnTo>
                    <a:pt x="2035669" y="1156317"/>
                  </a:lnTo>
                  <a:lnTo>
                    <a:pt x="2049150" y="1160574"/>
                  </a:lnTo>
                  <a:lnTo>
                    <a:pt x="2062631" y="1164751"/>
                  </a:lnTo>
                  <a:lnTo>
                    <a:pt x="2076112" y="1168887"/>
                  </a:lnTo>
                  <a:lnTo>
                    <a:pt x="2089594" y="1172975"/>
                  </a:lnTo>
                  <a:lnTo>
                    <a:pt x="2103075" y="1176990"/>
                  </a:lnTo>
                  <a:lnTo>
                    <a:pt x="2116556" y="1180967"/>
                  </a:lnTo>
                  <a:lnTo>
                    <a:pt x="2130037" y="1184899"/>
                  </a:lnTo>
                  <a:lnTo>
                    <a:pt x="2143519" y="1188762"/>
                  </a:lnTo>
                  <a:lnTo>
                    <a:pt x="2157000" y="1192590"/>
                  </a:lnTo>
                  <a:lnTo>
                    <a:pt x="2170481" y="1196372"/>
                  </a:lnTo>
                  <a:lnTo>
                    <a:pt x="2183962" y="1200091"/>
                  </a:lnTo>
                  <a:lnTo>
                    <a:pt x="2197444" y="1203776"/>
                  </a:lnTo>
                  <a:lnTo>
                    <a:pt x="2210925" y="1207415"/>
                  </a:lnTo>
                  <a:lnTo>
                    <a:pt x="2224406" y="1210994"/>
                  </a:lnTo>
                  <a:lnTo>
                    <a:pt x="2237887" y="1214539"/>
                  </a:lnTo>
                  <a:lnTo>
                    <a:pt x="2251369" y="1218038"/>
                  </a:lnTo>
                  <a:lnTo>
                    <a:pt x="2264850" y="1221478"/>
                  </a:lnTo>
                  <a:lnTo>
                    <a:pt x="2278331" y="1224884"/>
                  </a:lnTo>
                  <a:lnTo>
                    <a:pt x="2291812" y="1228242"/>
                  </a:lnTo>
                  <a:lnTo>
                    <a:pt x="2305294" y="1231541"/>
                  </a:lnTo>
                  <a:lnTo>
                    <a:pt x="2318775" y="1234805"/>
                  </a:lnTo>
                  <a:lnTo>
                    <a:pt x="2332256" y="1238018"/>
                  </a:lnTo>
                  <a:lnTo>
                    <a:pt x="2345737" y="1241172"/>
                  </a:lnTo>
                  <a:lnTo>
                    <a:pt x="2359219" y="1244290"/>
                  </a:lnTo>
                  <a:lnTo>
                    <a:pt x="2372700" y="1247352"/>
                  </a:lnTo>
                  <a:lnTo>
                    <a:pt x="2386181" y="1250355"/>
                  </a:lnTo>
                  <a:lnTo>
                    <a:pt x="2399662" y="1253318"/>
                  </a:lnTo>
                  <a:lnTo>
                    <a:pt x="2413144" y="1256222"/>
                  </a:lnTo>
                  <a:lnTo>
                    <a:pt x="2426625" y="1259063"/>
                  </a:lnTo>
                  <a:lnTo>
                    <a:pt x="2440106" y="1261863"/>
                  </a:lnTo>
                  <a:lnTo>
                    <a:pt x="2453587" y="1264598"/>
                  </a:lnTo>
                  <a:lnTo>
                    <a:pt x="2467069" y="1267269"/>
                  </a:lnTo>
                  <a:lnTo>
                    <a:pt x="2480550" y="1269895"/>
                  </a:lnTo>
                  <a:lnTo>
                    <a:pt x="2494031" y="1272451"/>
                  </a:lnTo>
                  <a:lnTo>
                    <a:pt x="2507512" y="1274940"/>
                  </a:lnTo>
                  <a:lnTo>
                    <a:pt x="2520994" y="1277381"/>
                  </a:lnTo>
                  <a:lnTo>
                    <a:pt x="2534475" y="1279746"/>
                  </a:lnTo>
                  <a:lnTo>
                    <a:pt x="2547956" y="1282041"/>
                  </a:lnTo>
                  <a:lnTo>
                    <a:pt x="2561437" y="1284287"/>
                  </a:lnTo>
                  <a:lnTo>
                    <a:pt x="2574919" y="1286450"/>
                  </a:lnTo>
                  <a:lnTo>
                    <a:pt x="2588400" y="1288541"/>
                  </a:lnTo>
                  <a:lnTo>
                    <a:pt x="2601881" y="1290580"/>
                  </a:lnTo>
                  <a:lnTo>
                    <a:pt x="2615362" y="1292529"/>
                  </a:lnTo>
                  <a:lnTo>
                    <a:pt x="2628844" y="1294406"/>
                  </a:lnTo>
                  <a:lnTo>
                    <a:pt x="2642325" y="1296229"/>
                  </a:lnTo>
                  <a:lnTo>
                    <a:pt x="2655806" y="1297956"/>
                  </a:lnTo>
                  <a:lnTo>
                    <a:pt x="2669287" y="1299610"/>
                  </a:lnTo>
                  <a:lnTo>
                    <a:pt x="2682769" y="1301208"/>
                  </a:lnTo>
                  <a:lnTo>
                    <a:pt x="2696250" y="1302705"/>
                  </a:lnTo>
                  <a:lnTo>
                    <a:pt x="2709731" y="1304130"/>
                  </a:lnTo>
                  <a:lnTo>
                    <a:pt x="2723212" y="1305497"/>
                  </a:lnTo>
                  <a:lnTo>
                    <a:pt x="2736694" y="1306759"/>
                  </a:lnTo>
                  <a:lnTo>
                    <a:pt x="2750175" y="1307950"/>
                  </a:lnTo>
                  <a:lnTo>
                    <a:pt x="2763656" y="1309083"/>
                  </a:lnTo>
                  <a:lnTo>
                    <a:pt x="2777137" y="1310107"/>
                  </a:lnTo>
                  <a:lnTo>
                    <a:pt x="2790619" y="1311062"/>
                  </a:lnTo>
                  <a:lnTo>
                    <a:pt x="2804100" y="1311960"/>
                  </a:lnTo>
                  <a:lnTo>
                    <a:pt x="2817581" y="1312747"/>
                  </a:lnTo>
                  <a:lnTo>
                    <a:pt x="2831062" y="1313469"/>
                  </a:lnTo>
                  <a:lnTo>
                    <a:pt x="2844544" y="1314134"/>
                  </a:lnTo>
                  <a:lnTo>
                    <a:pt x="2858025" y="1314689"/>
                  </a:lnTo>
                  <a:lnTo>
                    <a:pt x="2871506" y="1315182"/>
                  </a:lnTo>
                  <a:lnTo>
                    <a:pt x="2884987" y="1315620"/>
                  </a:lnTo>
                  <a:lnTo>
                    <a:pt x="2898469" y="1315950"/>
                  </a:lnTo>
                  <a:lnTo>
                    <a:pt x="2911950" y="1316223"/>
                  </a:lnTo>
                  <a:lnTo>
                    <a:pt x="2925431" y="1316444"/>
                  </a:lnTo>
                  <a:lnTo>
                    <a:pt x="2938912" y="1316559"/>
                  </a:lnTo>
                  <a:lnTo>
                    <a:pt x="2952394" y="1316625"/>
                  </a:lnTo>
                  <a:lnTo>
                    <a:pt x="2965875" y="1316639"/>
                  </a:lnTo>
                  <a:lnTo>
                    <a:pt x="2979356" y="1316557"/>
                  </a:lnTo>
                  <a:lnTo>
                    <a:pt x="2992837" y="1316430"/>
                  </a:lnTo>
                  <a:lnTo>
                    <a:pt x="3006319" y="1316254"/>
                  </a:lnTo>
                  <a:lnTo>
                    <a:pt x="3019800" y="1315993"/>
                  </a:lnTo>
                  <a:lnTo>
                    <a:pt x="3033281" y="1315692"/>
                  </a:lnTo>
                  <a:lnTo>
                    <a:pt x="3046762" y="1315346"/>
                  </a:lnTo>
                  <a:lnTo>
                    <a:pt x="3060244" y="1314926"/>
                  </a:lnTo>
                  <a:lnTo>
                    <a:pt x="3073725" y="1314472"/>
                  </a:lnTo>
                  <a:lnTo>
                    <a:pt x="3087206" y="1313978"/>
                  </a:lnTo>
                  <a:lnTo>
                    <a:pt x="3100687" y="1313423"/>
                  </a:lnTo>
                  <a:lnTo>
                    <a:pt x="3114169" y="1312839"/>
                  </a:lnTo>
                  <a:lnTo>
                    <a:pt x="3127650" y="1312221"/>
                  </a:lnTo>
                  <a:lnTo>
                    <a:pt x="3141131" y="1311557"/>
                  </a:lnTo>
                  <a:lnTo>
                    <a:pt x="3154612" y="1310869"/>
                  </a:lnTo>
                  <a:lnTo>
                    <a:pt x="3168094" y="1310154"/>
                  </a:lnTo>
                  <a:lnTo>
                    <a:pt x="3181575" y="1309405"/>
                  </a:lnTo>
                  <a:lnTo>
                    <a:pt x="3195056" y="1308640"/>
                  </a:lnTo>
                  <a:lnTo>
                    <a:pt x="3208537" y="1307855"/>
                  </a:lnTo>
                  <a:lnTo>
                    <a:pt x="3222019" y="1307048"/>
                  </a:lnTo>
                  <a:lnTo>
                    <a:pt x="3235500" y="1306233"/>
                  </a:lnTo>
                  <a:lnTo>
                    <a:pt x="3248981" y="1305405"/>
                  </a:lnTo>
                  <a:lnTo>
                    <a:pt x="3262462" y="1304569"/>
                  </a:lnTo>
                  <a:lnTo>
                    <a:pt x="3275944" y="1303730"/>
                  </a:lnTo>
                  <a:lnTo>
                    <a:pt x="3289425" y="1302888"/>
                  </a:lnTo>
                  <a:lnTo>
                    <a:pt x="3302906" y="1302048"/>
                  </a:lnTo>
                  <a:lnTo>
                    <a:pt x="3316387" y="1301211"/>
                  </a:lnTo>
                  <a:lnTo>
                    <a:pt x="3329869" y="1300380"/>
                  </a:lnTo>
                  <a:lnTo>
                    <a:pt x="3343350" y="1299562"/>
                  </a:lnTo>
                  <a:lnTo>
                    <a:pt x="3356831" y="1298753"/>
                  </a:lnTo>
                  <a:lnTo>
                    <a:pt x="3370312" y="1297959"/>
                  </a:lnTo>
                  <a:lnTo>
                    <a:pt x="3383794" y="1297187"/>
                  </a:lnTo>
                  <a:lnTo>
                    <a:pt x="3397275" y="1296429"/>
                  </a:lnTo>
                  <a:lnTo>
                    <a:pt x="3410756" y="1295696"/>
                  </a:lnTo>
                  <a:lnTo>
                    <a:pt x="3424237" y="1294991"/>
                  </a:lnTo>
                  <a:lnTo>
                    <a:pt x="3437719" y="1294307"/>
                  </a:lnTo>
                  <a:lnTo>
                    <a:pt x="3451200" y="1293655"/>
                  </a:lnTo>
                  <a:lnTo>
                    <a:pt x="3464681" y="1293038"/>
                  </a:lnTo>
                  <a:lnTo>
                    <a:pt x="3478162" y="1292447"/>
                  </a:lnTo>
                  <a:lnTo>
                    <a:pt x="3491644" y="1291896"/>
                  </a:lnTo>
                  <a:lnTo>
                    <a:pt x="3505125" y="1291386"/>
                  </a:lnTo>
                  <a:lnTo>
                    <a:pt x="3518606" y="1290905"/>
                  </a:lnTo>
                  <a:lnTo>
                    <a:pt x="3532087" y="1290471"/>
                  </a:lnTo>
                  <a:lnTo>
                    <a:pt x="3545569" y="1290084"/>
                  </a:lnTo>
                  <a:lnTo>
                    <a:pt x="3559050" y="1289729"/>
                  </a:lnTo>
                  <a:lnTo>
                    <a:pt x="3572531" y="1289429"/>
                  </a:lnTo>
                  <a:lnTo>
                    <a:pt x="3586012" y="1289179"/>
                  </a:lnTo>
                  <a:lnTo>
                    <a:pt x="3599494" y="1288964"/>
                  </a:lnTo>
                  <a:lnTo>
                    <a:pt x="3612975" y="1288810"/>
                  </a:lnTo>
                  <a:lnTo>
                    <a:pt x="3626456" y="1288709"/>
                  </a:lnTo>
                  <a:lnTo>
                    <a:pt x="3639937" y="1288646"/>
                  </a:lnTo>
                  <a:lnTo>
                    <a:pt x="3653419" y="1288650"/>
                  </a:lnTo>
                  <a:lnTo>
                    <a:pt x="3666900" y="1288708"/>
                  </a:lnTo>
                  <a:lnTo>
                    <a:pt x="3680381" y="1288808"/>
                  </a:lnTo>
                  <a:lnTo>
                    <a:pt x="3693862" y="1288980"/>
                  </a:lnTo>
                  <a:lnTo>
                    <a:pt x="3707344" y="1289208"/>
                  </a:lnTo>
                  <a:lnTo>
                    <a:pt x="3720825" y="1289478"/>
                  </a:lnTo>
                  <a:lnTo>
                    <a:pt x="3734306" y="1289827"/>
                  </a:lnTo>
                  <a:lnTo>
                    <a:pt x="3747787" y="1290231"/>
                  </a:lnTo>
                  <a:lnTo>
                    <a:pt x="3761269" y="1290680"/>
                  </a:lnTo>
                  <a:lnTo>
                    <a:pt x="3774750" y="1291213"/>
                  </a:lnTo>
                  <a:lnTo>
                    <a:pt x="3788231" y="1291801"/>
                  </a:lnTo>
                  <a:lnTo>
                    <a:pt x="3801712" y="1292434"/>
                  </a:lnTo>
                  <a:lnTo>
                    <a:pt x="3815194" y="1293156"/>
                  </a:lnTo>
                  <a:lnTo>
                    <a:pt x="3828675" y="1293933"/>
                  </a:lnTo>
                  <a:lnTo>
                    <a:pt x="3842156" y="1294756"/>
                  </a:lnTo>
                  <a:lnTo>
                    <a:pt x="3855637" y="1295671"/>
                  </a:lnTo>
                  <a:lnTo>
                    <a:pt x="3869119" y="1296640"/>
                  </a:lnTo>
                  <a:lnTo>
                    <a:pt x="3882600" y="1297656"/>
                  </a:lnTo>
                  <a:lnTo>
                    <a:pt x="3896081" y="1298766"/>
                  </a:lnTo>
                  <a:lnTo>
                    <a:pt x="3909562" y="1299928"/>
                  </a:lnTo>
                  <a:lnTo>
                    <a:pt x="3923044" y="1301138"/>
                  </a:lnTo>
                  <a:lnTo>
                    <a:pt x="3936525" y="1302444"/>
                  </a:lnTo>
                  <a:lnTo>
                    <a:pt x="3950006" y="1303799"/>
                  </a:lnTo>
                  <a:lnTo>
                    <a:pt x="3963487" y="1305203"/>
                  </a:lnTo>
                  <a:lnTo>
                    <a:pt x="3976969" y="1306701"/>
                  </a:lnTo>
                  <a:lnTo>
                    <a:pt x="3990450" y="1308246"/>
                  </a:lnTo>
                  <a:lnTo>
                    <a:pt x="4003931" y="1309840"/>
                  </a:lnTo>
                  <a:lnTo>
                    <a:pt x="4017413" y="1311525"/>
                  </a:lnTo>
                  <a:lnTo>
                    <a:pt x="4030894" y="1313254"/>
                  </a:lnTo>
                  <a:lnTo>
                    <a:pt x="4044375" y="1315032"/>
                  </a:lnTo>
                  <a:lnTo>
                    <a:pt x="4057856" y="1316894"/>
                  </a:lnTo>
                  <a:lnTo>
                    <a:pt x="4071338" y="1318798"/>
                  </a:lnTo>
                  <a:lnTo>
                    <a:pt x="4084819" y="1320749"/>
                  </a:lnTo>
                  <a:lnTo>
                    <a:pt x="4098300" y="1322777"/>
                  </a:lnTo>
                  <a:lnTo>
                    <a:pt x="4111781" y="1324842"/>
                  </a:lnTo>
                  <a:lnTo>
                    <a:pt x="4125263" y="1326953"/>
                  </a:lnTo>
                  <a:lnTo>
                    <a:pt x="4138744" y="1329130"/>
                  </a:lnTo>
                  <a:lnTo>
                    <a:pt x="4152225" y="1331341"/>
                  </a:lnTo>
                  <a:lnTo>
                    <a:pt x="4165706" y="1333592"/>
                  </a:lnTo>
                  <a:lnTo>
                    <a:pt x="4179188" y="1335900"/>
                  </a:lnTo>
                  <a:lnTo>
                    <a:pt x="4192669" y="1338236"/>
                  </a:lnTo>
                  <a:lnTo>
                    <a:pt x="4206150" y="1340607"/>
                  </a:lnTo>
                  <a:lnTo>
                    <a:pt x="4219631" y="1343021"/>
                  </a:lnTo>
                  <a:lnTo>
                    <a:pt x="4233113" y="1345458"/>
                  </a:lnTo>
                  <a:lnTo>
                    <a:pt x="4246594" y="1347922"/>
                  </a:lnTo>
                  <a:lnTo>
                    <a:pt x="4260075" y="1350418"/>
                  </a:lnTo>
                  <a:lnTo>
                    <a:pt x="4273556" y="1352928"/>
                  </a:lnTo>
                  <a:lnTo>
                    <a:pt x="4287038" y="1355457"/>
                  </a:lnTo>
                  <a:lnTo>
                    <a:pt x="4300519" y="1358003"/>
                  </a:lnTo>
                  <a:lnTo>
                    <a:pt x="4314000" y="1360557"/>
                  </a:lnTo>
                  <a:lnTo>
                    <a:pt x="4327481" y="1363119"/>
                  </a:lnTo>
                  <a:lnTo>
                    <a:pt x="4340963" y="1365685"/>
                  </a:lnTo>
                  <a:lnTo>
                    <a:pt x="4354444" y="1368250"/>
                  </a:lnTo>
                  <a:lnTo>
                    <a:pt x="4367925" y="1370812"/>
                  </a:lnTo>
                  <a:lnTo>
                    <a:pt x="4381406" y="1373363"/>
                  </a:lnTo>
                  <a:lnTo>
                    <a:pt x="4394888" y="1375905"/>
                  </a:lnTo>
                  <a:lnTo>
                    <a:pt x="4408369" y="1378432"/>
                  </a:lnTo>
                  <a:lnTo>
                    <a:pt x="4421850" y="1380935"/>
                  </a:lnTo>
                  <a:lnTo>
                    <a:pt x="4435331" y="1383421"/>
                  </a:lnTo>
                  <a:lnTo>
                    <a:pt x="4448813" y="1385878"/>
                  </a:lnTo>
                  <a:lnTo>
                    <a:pt x="4462294" y="1388300"/>
                  </a:lnTo>
                  <a:lnTo>
                    <a:pt x="4475775" y="1390696"/>
                  </a:lnTo>
                  <a:lnTo>
                    <a:pt x="4489256" y="1393049"/>
                  </a:lnTo>
                  <a:lnTo>
                    <a:pt x="4502738" y="1395356"/>
                  </a:lnTo>
                  <a:lnTo>
                    <a:pt x="4516219" y="1397630"/>
                  </a:lnTo>
                  <a:lnTo>
                    <a:pt x="4529700" y="1399849"/>
                  </a:lnTo>
                  <a:lnTo>
                    <a:pt x="4543181" y="1402012"/>
                  </a:lnTo>
                  <a:lnTo>
                    <a:pt x="4556663" y="1404134"/>
                  </a:lnTo>
                  <a:lnTo>
                    <a:pt x="4570144" y="1406190"/>
                  </a:lnTo>
                  <a:lnTo>
                    <a:pt x="4583625" y="1408181"/>
                  </a:lnTo>
                  <a:lnTo>
                    <a:pt x="4597106" y="1410128"/>
                  </a:lnTo>
                  <a:lnTo>
                    <a:pt x="4610588" y="1411995"/>
                  </a:lnTo>
                  <a:lnTo>
                    <a:pt x="4624069" y="1413794"/>
                  </a:lnTo>
                  <a:lnTo>
                    <a:pt x="4637550" y="1415542"/>
                  </a:lnTo>
                  <a:lnTo>
                    <a:pt x="4651031" y="1417202"/>
                  </a:lnTo>
                  <a:lnTo>
                    <a:pt x="4664513" y="1418790"/>
                  </a:lnTo>
                  <a:lnTo>
                    <a:pt x="4677994" y="1420324"/>
                  </a:lnTo>
                  <a:lnTo>
                    <a:pt x="4691475" y="1421763"/>
                  </a:lnTo>
                  <a:lnTo>
                    <a:pt x="4704956" y="1423129"/>
                  </a:lnTo>
                  <a:lnTo>
                    <a:pt x="4718438" y="1424439"/>
                  </a:lnTo>
                  <a:lnTo>
                    <a:pt x="4731919" y="1425648"/>
                  </a:lnTo>
                  <a:lnTo>
                    <a:pt x="4745400" y="1426786"/>
                  </a:lnTo>
                  <a:lnTo>
                    <a:pt x="4758881" y="1427867"/>
                  </a:lnTo>
                  <a:lnTo>
                    <a:pt x="4772363" y="1428845"/>
                  </a:lnTo>
                  <a:lnTo>
                    <a:pt x="4785844" y="1429755"/>
                  </a:lnTo>
                  <a:lnTo>
                    <a:pt x="4799325" y="1430610"/>
                  </a:lnTo>
                  <a:lnTo>
                    <a:pt x="4812806" y="1431361"/>
                  </a:lnTo>
                  <a:lnTo>
                    <a:pt x="4826288" y="1432050"/>
                  </a:lnTo>
                  <a:lnTo>
                    <a:pt x="4839769" y="1432685"/>
                  </a:lnTo>
                  <a:lnTo>
                    <a:pt x="4853250" y="1433220"/>
                  </a:lnTo>
                  <a:lnTo>
                    <a:pt x="4866731" y="1433699"/>
                  </a:lnTo>
                  <a:lnTo>
                    <a:pt x="4880213" y="1434129"/>
                  </a:lnTo>
                  <a:lnTo>
                    <a:pt x="4893694" y="1434465"/>
                  </a:lnTo>
                  <a:lnTo>
                    <a:pt x="4907175" y="1434751"/>
                  </a:lnTo>
                  <a:lnTo>
                    <a:pt x="4920656" y="1434993"/>
                  </a:lnTo>
                  <a:lnTo>
                    <a:pt x="4934138" y="1435150"/>
                  </a:lnTo>
                  <a:lnTo>
                    <a:pt x="4947619" y="1435266"/>
                  </a:lnTo>
                  <a:lnTo>
                    <a:pt x="4961100" y="1435343"/>
                  </a:lnTo>
                  <a:lnTo>
                    <a:pt x="4974581" y="1435347"/>
                  </a:lnTo>
                  <a:lnTo>
                    <a:pt x="4988063" y="1435317"/>
                  </a:lnTo>
                  <a:lnTo>
                    <a:pt x="5001544" y="1435255"/>
                  </a:lnTo>
                  <a:lnTo>
                    <a:pt x="5015025" y="1435134"/>
                  </a:lnTo>
                  <a:lnTo>
                    <a:pt x="5028506" y="1434987"/>
                  </a:lnTo>
                  <a:lnTo>
                    <a:pt x="5041988" y="1434814"/>
                  </a:lnTo>
                  <a:lnTo>
                    <a:pt x="5055469" y="1434598"/>
                  </a:lnTo>
                  <a:lnTo>
                    <a:pt x="5068950" y="1434363"/>
                  </a:lnTo>
                  <a:lnTo>
                    <a:pt x="5082431" y="1434109"/>
                  </a:lnTo>
                  <a:lnTo>
                    <a:pt x="5095913" y="1433828"/>
                  </a:lnTo>
                  <a:lnTo>
                    <a:pt x="5109394" y="1433537"/>
                  </a:lnTo>
                  <a:lnTo>
                    <a:pt x="5122875" y="1433233"/>
                  </a:lnTo>
                  <a:lnTo>
                    <a:pt x="5136356" y="1432916"/>
                  </a:lnTo>
                  <a:lnTo>
                    <a:pt x="5149838" y="1432596"/>
                  </a:lnTo>
                  <a:lnTo>
                    <a:pt x="5163319" y="1432272"/>
                  </a:lnTo>
                  <a:lnTo>
                    <a:pt x="5176800" y="1431947"/>
                  </a:lnTo>
                  <a:lnTo>
                    <a:pt x="5190281" y="1431626"/>
                  </a:lnTo>
                  <a:lnTo>
                    <a:pt x="5203763" y="1431308"/>
                  </a:lnTo>
                  <a:lnTo>
                    <a:pt x="5217244" y="1431002"/>
                  </a:lnTo>
                  <a:lnTo>
                    <a:pt x="5230725" y="1430704"/>
                  </a:lnTo>
                  <a:lnTo>
                    <a:pt x="5244206" y="1430417"/>
                  </a:lnTo>
                  <a:lnTo>
                    <a:pt x="5257688" y="1430150"/>
                  </a:lnTo>
                  <a:lnTo>
                    <a:pt x="5271169" y="1429896"/>
                  </a:lnTo>
                  <a:lnTo>
                    <a:pt x="5284650" y="1429659"/>
                  </a:lnTo>
                  <a:lnTo>
                    <a:pt x="5298131" y="1429450"/>
                  </a:lnTo>
                  <a:lnTo>
                    <a:pt x="5311613" y="1429256"/>
                  </a:lnTo>
                  <a:lnTo>
                    <a:pt x="5325094" y="1429085"/>
                  </a:lnTo>
                  <a:lnTo>
                    <a:pt x="5338575" y="1428945"/>
                  </a:lnTo>
                  <a:lnTo>
                    <a:pt x="5352056" y="1428824"/>
                  </a:lnTo>
                  <a:lnTo>
                    <a:pt x="5365538" y="1428729"/>
                  </a:lnTo>
                  <a:lnTo>
                    <a:pt x="5379019" y="1428666"/>
                  </a:lnTo>
                  <a:lnTo>
                    <a:pt x="5392500" y="1428622"/>
                  </a:lnTo>
                  <a:lnTo>
                    <a:pt x="5405981" y="1428608"/>
                  </a:lnTo>
                  <a:lnTo>
                    <a:pt x="5419463" y="1428625"/>
                  </a:lnTo>
                  <a:lnTo>
                    <a:pt x="5432944" y="1428661"/>
                  </a:lnTo>
                  <a:lnTo>
                    <a:pt x="5446425" y="1428726"/>
                  </a:lnTo>
                  <a:lnTo>
                    <a:pt x="5459906" y="1428820"/>
                  </a:lnTo>
                  <a:lnTo>
                    <a:pt x="5473388" y="1428932"/>
                  </a:lnTo>
                  <a:lnTo>
                    <a:pt x="5486869" y="1429071"/>
                  </a:lnTo>
                  <a:lnTo>
                    <a:pt x="5500350" y="1429235"/>
                  </a:lnTo>
                  <a:lnTo>
                    <a:pt x="5513831" y="1429414"/>
                  </a:lnTo>
                  <a:lnTo>
                    <a:pt x="5527313" y="1429617"/>
                  </a:lnTo>
                  <a:lnTo>
                    <a:pt x="5540794" y="1429840"/>
                  </a:lnTo>
                  <a:lnTo>
                    <a:pt x="5554275" y="1430074"/>
                  </a:lnTo>
                  <a:lnTo>
                    <a:pt x="5567756" y="1430327"/>
                  </a:lnTo>
                  <a:lnTo>
                    <a:pt x="5581238" y="1430594"/>
                  </a:lnTo>
                  <a:lnTo>
                    <a:pt x="5594719" y="1430868"/>
                  </a:lnTo>
                  <a:lnTo>
                    <a:pt x="5608200" y="1431155"/>
                  </a:lnTo>
                  <a:lnTo>
                    <a:pt x="5621681" y="1431448"/>
                  </a:lnTo>
                  <a:lnTo>
                    <a:pt x="5635163" y="1431745"/>
                  </a:lnTo>
                  <a:lnTo>
                    <a:pt x="5648644" y="1432046"/>
                  </a:lnTo>
                  <a:lnTo>
                    <a:pt x="5662125" y="1432347"/>
                  </a:lnTo>
                  <a:lnTo>
                    <a:pt x="5675606" y="1432647"/>
                  </a:lnTo>
                  <a:lnTo>
                    <a:pt x="5689088" y="1432944"/>
                  </a:lnTo>
                  <a:lnTo>
                    <a:pt x="5702569" y="1433234"/>
                  </a:lnTo>
                  <a:lnTo>
                    <a:pt x="5716050" y="1433519"/>
                  </a:lnTo>
                  <a:lnTo>
                    <a:pt x="5729531" y="1433791"/>
                  </a:lnTo>
                  <a:lnTo>
                    <a:pt x="5743013" y="1434051"/>
                  </a:lnTo>
                  <a:lnTo>
                    <a:pt x="5756494" y="1434302"/>
                  </a:lnTo>
                  <a:lnTo>
                    <a:pt x="5769975" y="1434532"/>
                  </a:lnTo>
                  <a:lnTo>
                    <a:pt x="5783456" y="1434745"/>
                  </a:lnTo>
                  <a:lnTo>
                    <a:pt x="5796938" y="1434945"/>
                  </a:lnTo>
                  <a:lnTo>
                    <a:pt x="5810419" y="1435116"/>
                  </a:lnTo>
                  <a:lnTo>
                    <a:pt x="5823900" y="1435268"/>
                  </a:lnTo>
                  <a:lnTo>
                    <a:pt x="5837381" y="1435402"/>
                  </a:lnTo>
                  <a:lnTo>
                    <a:pt x="5850863" y="1435501"/>
                  </a:lnTo>
                  <a:lnTo>
                    <a:pt x="5864344" y="1435578"/>
                  </a:lnTo>
                  <a:lnTo>
                    <a:pt x="5877825" y="1435635"/>
                  </a:lnTo>
                  <a:lnTo>
                    <a:pt x="5891306" y="1435652"/>
                  </a:lnTo>
                  <a:lnTo>
                    <a:pt x="5904788" y="1435645"/>
                  </a:lnTo>
                  <a:lnTo>
                    <a:pt x="5918269" y="1435616"/>
                  </a:lnTo>
                  <a:lnTo>
                    <a:pt x="5931750" y="1435545"/>
                  </a:lnTo>
                  <a:lnTo>
                    <a:pt x="5945231" y="1435449"/>
                  </a:lnTo>
                  <a:lnTo>
                    <a:pt x="5958713" y="1435331"/>
                  </a:lnTo>
                  <a:lnTo>
                    <a:pt x="5972194" y="1435168"/>
                  </a:lnTo>
                  <a:lnTo>
                    <a:pt x="5985675" y="1434982"/>
                  </a:lnTo>
                  <a:lnTo>
                    <a:pt x="5999156" y="1434773"/>
                  </a:lnTo>
                  <a:lnTo>
                    <a:pt x="6012638" y="1434520"/>
                  </a:lnTo>
                  <a:lnTo>
                    <a:pt x="6026119" y="1434247"/>
                  </a:lnTo>
                  <a:lnTo>
                    <a:pt x="6039600" y="1433950"/>
                  </a:lnTo>
                  <a:lnTo>
                    <a:pt x="6053082" y="1433614"/>
                  </a:lnTo>
                  <a:lnTo>
                    <a:pt x="6066563" y="1433259"/>
                  </a:lnTo>
                  <a:lnTo>
                    <a:pt x="6080044" y="1432882"/>
                  </a:lnTo>
                  <a:lnTo>
                    <a:pt x="6093525" y="1432471"/>
                  </a:lnTo>
                  <a:lnTo>
                    <a:pt x="6107007" y="1432043"/>
                  </a:lnTo>
                  <a:lnTo>
                    <a:pt x="6120488" y="1431597"/>
                  </a:lnTo>
                  <a:lnTo>
                    <a:pt x="6133969" y="1431122"/>
                  </a:lnTo>
                  <a:lnTo>
                    <a:pt x="6147450" y="1430635"/>
                  </a:lnTo>
                  <a:lnTo>
                    <a:pt x="6160932" y="1430133"/>
                  </a:lnTo>
                  <a:lnTo>
                    <a:pt x="6174413" y="1429610"/>
                  </a:lnTo>
                  <a:lnTo>
                    <a:pt x="6187894" y="1429078"/>
                  </a:lnTo>
                  <a:lnTo>
                    <a:pt x="6201375" y="1428536"/>
                  </a:lnTo>
                  <a:lnTo>
                    <a:pt x="6214857" y="1427981"/>
                  </a:lnTo>
                  <a:lnTo>
                    <a:pt x="6228338" y="1427422"/>
                  </a:lnTo>
                  <a:lnTo>
                    <a:pt x="6241819" y="1426858"/>
                  </a:lnTo>
                  <a:lnTo>
                    <a:pt x="6255300" y="1426290"/>
                  </a:lnTo>
                  <a:lnTo>
                    <a:pt x="6268782" y="1425722"/>
                  </a:lnTo>
                  <a:lnTo>
                    <a:pt x="6282263" y="1425154"/>
                  </a:lnTo>
                  <a:lnTo>
                    <a:pt x="6295744" y="1424592"/>
                  </a:lnTo>
                  <a:lnTo>
                    <a:pt x="6309225" y="1424034"/>
                  </a:lnTo>
                  <a:lnTo>
                    <a:pt x="6322707" y="1423484"/>
                  </a:lnTo>
                  <a:lnTo>
                    <a:pt x="6336188" y="1422947"/>
                  </a:lnTo>
                  <a:lnTo>
                    <a:pt x="6349669" y="1422419"/>
                  </a:lnTo>
                  <a:lnTo>
                    <a:pt x="6363150" y="1421905"/>
                  </a:lnTo>
                  <a:lnTo>
                    <a:pt x="6376632" y="1421412"/>
                  </a:lnTo>
                  <a:lnTo>
                    <a:pt x="6390113" y="1420933"/>
                  </a:lnTo>
                  <a:lnTo>
                    <a:pt x="6403594" y="1420475"/>
                  </a:lnTo>
                  <a:lnTo>
                    <a:pt x="6417075" y="1420045"/>
                  </a:lnTo>
                  <a:lnTo>
                    <a:pt x="6430557" y="1419633"/>
                  </a:lnTo>
                  <a:lnTo>
                    <a:pt x="6444038" y="1419249"/>
                  </a:lnTo>
                  <a:lnTo>
                    <a:pt x="6457519" y="1418898"/>
                  </a:lnTo>
                  <a:lnTo>
                    <a:pt x="6471000" y="1418570"/>
                  </a:lnTo>
                  <a:lnTo>
                    <a:pt x="6484482" y="1418276"/>
                  </a:lnTo>
                  <a:lnTo>
                    <a:pt x="6497963" y="1418021"/>
                  </a:lnTo>
                  <a:lnTo>
                    <a:pt x="6511444" y="1417791"/>
                  </a:lnTo>
                  <a:lnTo>
                    <a:pt x="6524925" y="1417602"/>
                  </a:lnTo>
                  <a:lnTo>
                    <a:pt x="6538407" y="1417455"/>
                  </a:lnTo>
                  <a:lnTo>
                    <a:pt x="6551888" y="1417337"/>
                  </a:lnTo>
                  <a:lnTo>
                    <a:pt x="6565369" y="1417265"/>
                  </a:lnTo>
                  <a:lnTo>
                    <a:pt x="6578850" y="1417237"/>
                  </a:lnTo>
                  <a:lnTo>
                    <a:pt x="6592332" y="1417240"/>
                  </a:lnTo>
                  <a:lnTo>
                    <a:pt x="6605813" y="1417293"/>
                  </a:lnTo>
                  <a:lnTo>
                    <a:pt x="6619294" y="1417393"/>
                  </a:lnTo>
                  <a:lnTo>
                    <a:pt x="6632775" y="1417524"/>
                  </a:lnTo>
                  <a:lnTo>
                    <a:pt x="6646257" y="1417711"/>
                  </a:lnTo>
                  <a:lnTo>
                    <a:pt x="6659738" y="1417942"/>
                  </a:lnTo>
                  <a:lnTo>
                    <a:pt x="6673219" y="1418207"/>
                  </a:lnTo>
                  <a:lnTo>
                    <a:pt x="6686700" y="1418529"/>
                  </a:lnTo>
                  <a:lnTo>
                    <a:pt x="6700182" y="1418896"/>
                  </a:lnTo>
                  <a:lnTo>
                    <a:pt x="6713663" y="1419296"/>
                  </a:lnTo>
                  <a:lnTo>
                    <a:pt x="6727144" y="1419753"/>
                  </a:lnTo>
                  <a:lnTo>
                    <a:pt x="6740625" y="1420254"/>
                  </a:lnTo>
                  <a:lnTo>
                    <a:pt x="6754107" y="1420787"/>
                  </a:lnTo>
                  <a:lnTo>
                    <a:pt x="6767588" y="1421378"/>
                  </a:lnTo>
                  <a:lnTo>
                    <a:pt x="6781069" y="1422008"/>
                  </a:lnTo>
                  <a:lnTo>
                    <a:pt x="6794550" y="1422670"/>
                  </a:lnTo>
                  <a:lnTo>
                    <a:pt x="6808032" y="1423389"/>
                  </a:lnTo>
                  <a:lnTo>
                    <a:pt x="6821513" y="1424143"/>
                  </a:lnTo>
                  <a:lnTo>
                    <a:pt x="6834994" y="1424927"/>
                  </a:lnTo>
                  <a:lnTo>
                    <a:pt x="6848475" y="1425764"/>
                  </a:lnTo>
                  <a:lnTo>
                    <a:pt x="6861957" y="1426633"/>
                  </a:lnTo>
                  <a:lnTo>
                    <a:pt x="6875438" y="1427529"/>
                  </a:lnTo>
                  <a:lnTo>
                    <a:pt x="6888919" y="1428474"/>
                  </a:lnTo>
                  <a:lnTo>
                    <a:pt x="6888919" y="1496484"/>
                  </a:lnTo>
                  <a:lnTo>
                    <a:pt x="6875438" y="1496484"/>
                  </a:lnTo>
                  <a:lnTo>
                    <a:pt x="6861957" y="1496484"/>
                  </a:lnTo>
                  <a:lnTo>
                    <a:pt x="6848475" y="1496484"/>
                  </a:lnTo>
                  <a:lnTo>
                    <a:pt x="6834994" y="1496484"/>
                  </a:lnTo>
                  <a:lnTo>
                    <a:pt x="6821513" y="1496484"/>
                  </a:lnTo>
                  <a:lnTo>
                    <a:pt x="6808032" y="1496484"/>
                  </a:lnTo>
                  <a:lnTo>
                    <a:pt x="6794550" y="1496484"/>
                  </a:lnTo>
                  <a:lnTo>
                    <a:pt x="6781069" y="1496484"/>
                  </a:lnTo>
                  <a:lnTo>
                    <a:pt x="6767588" y="1496484"/>
                  </a:lnTo>
                  <a:lnTo>
                    <a:pt x="6754107" y="1496484"/>
                  </a:lnTo>
                  <a:lnTo>
                    <a:pt x="6740625" y="1496484"/>
                  </a:lnTo>
                  <a:lnTo>
                    <a:pt x="6727144" y="1496484"/>
                  </a:lnTo>
                  <a:lnTo>
                    <a:pt x="6713663" y="1496484"/>
                  </a:lnTo>
                  <a:lnTo>
                    <a:pt x="6700182" y="1496484"/>
                  </a:lnTo>
                  <a:lnTo>
                    <a:pt x="6686700" y="1496484"/>
                  </a:lnTo>
                  <a:lnTo>
                    <a:pt x="6673219" y="1496484"/>
                  </a:lnTo>
                  <a:lnTo>
                    <a:pt x="6659738" y="1496484"/>
                  </a:lnTo>
                  <a:lnTo>
                    <a:pt x="6646257" y="1496484"/>
                  </a:lnTo>
                  <a:lnTo>
                    <a:pt x="6632775" y="1496484"/>
                  </a:lnTo>
                  <a:lnTo>
                    <a:pt x="6619294" y="1496484"/>
                  </a:lnTo>
                  <a:lnTo>
                    <a:pt x="6605813" y="1496484"/>
                  </a:lnTo>
                  <a:lnTo>
                    <a:pt x="6592332" y="1496484"/>
                  </a:lnTo>
                  <a:lnTo>
                    <a:pt x="6578850" y="1496484"/>
                  </a:lnTo>
                  <a:lnTo>
                    <a:pt x="6565369" y="1496484"/>
                  </a:lnTo>
                  <a:lnTo>
                    <a:pt x="6551888" y="1496484"/>
                  </a:lnTo>
                  <a:lnTo>
                    <a:pt x="6538407" y="1496484"/>
                  </a:lnTo>
                  <a:lnTo>
                    <a:pt x="6524925" y="1496484"/>
                  </a:lnTo>
                  <a:lnTo>
                    <a:pt x="6511444" y="1496484"/>
                  </a:lnTo>
                  <a:lnTo>
                    <a:pt x="6497963" y="1496484"/>
                  </a:lnTo>
                  <a:lnTo>
                    <a:pt x="6484482" y="1496484"/>
                  </a:lnTo>
                  <a:lnTo>
                    <a:pt x="6471000" y="1496484"/>
                  </a:lnTo>
                  <a:lnTo>
                    <a:pt x="6457519" y="1496484"/>
                  </a:lnTo>
                  <a:lnTo>
                    <a:pt x="6444038" y="1496484"/>
                  </a:lnTo>
                  <a:lnTo>
                    <a:pt x="6430557" y="1496484"/>
                  </a:lnTo>
                  <a:lnTo>
                    <a:pt x="6417075" y="1496484"/>
                  </a:lnTo>
                  <a:lnTo>
                    <a:pt x="6403594" y="1496484"/>
                  </a:lnTo>
                  <a:lnTo>
                    <a:pt x="6390113" y="1496484"/>
                  </a:lnTo>
                  <a:lnTo>
                    <a:pt x="6376632" y="1496484"/>
                  </a:lnTo>
                  <a:lnTo>
                    <a:pt x="6363150" y="1496484"/>
                  </a:lnTo>
                  <a:lnTo>
                    <a:pt x="6349669" y="1496484"/>
                  </a:lnTo>
                  <a:lnTo>
                    <a:pt x="6336188" y="1496484"/>
                  </a:lnTo>
                  <a:lnTo>
                    <a:pt x="6322707" y="1496484"/>
                  </a:lnTo>
                  <a:lnTo>
                    <a:pt x="6309225" y="1496484"/>
                  </a:lnTo>
                  <a:lnTo>
                    <a:pt x="6295744" y="1496484"/>
                  </a:lnTo>
                  <a:lnTo>
                    <a:pt x="6282263" y="1496484"/>
                  </a:lnTo>
                  <a:lnTo>
                    <a:pt x="6268782" y="1496484"/>
                  </a:lnTo>
                  <a:lnTo>
                    <a:pt x="6255300" y="1496484"/>
                  </a:lnTo>
                  <a:lnTo>
                    <a:pt x="6241819" y="1496484"/>
                  </a:lnTo>
                  <a:lnTo>
                    <a:pt x="6228338" y="1496484"/>
                  </a:lnTo>
                  <a:lnTo>
                    <a:pt x="6214857" y="1496484"/>
                  </a:lnTo>
                  <a:lnTo>
                    <a:pt x="6201375" y="1496484"/>
                  </a:lnTo>
                  <a:lnTo>
                    <a:pt x="6187894" y="1496484"/>
                  </a:lnTo>
                  <a:lnTo>
                    <a:pt x="6174413" y="1496484"/>
                  </a:lnTo>
                  <a:lnTo>
                    <a:pt x="6160932" y="1496484"/>
                  </a:lnTo>
                  <a:lnTo>
                    <a:pt x="6147450" y="1496484"/>
                  </a:lnTo>
                  <a:lnTo>
                    <a:pt x="6133969" y="1496484"/>
                  </a:lnTo>
                  <a:lnTo>
                    <a:pt x="6120488" y="1496484"/>
                  </a:lnTo>
                  <a:lnTo>
                    <a:pt x="6107007" y="1496484"/>
                  </a:lnTo>
                  <a:lnTo>
                    <a:pt x="6093525" y="1496484"/>
                  </a:lnTo>
                  <a:lnTo>
                    <a:pt x="6080044" y="1496484"/>
                  </a:lnTo>
                  <a:lnTo>
                    <a:pt x="6066563" y="1496484"/>
                  </a:lnTo>
                  <a:lnTo>
                    <a:pt x="6053082" y="1496484"/>
                  </a:lnTo>
                  <a:lnTo>
                    <a:pt x="6039600" y="1496484"/>
                  </a:lnTo>
                  <a:lnTo>
                    <a:pt x="6026119" y="1496484"/>
                  </a:lnTo>
                  <a:lnTo>
                    <a:pt x="6012638" y="1496484"/>
                  </a:lnTo>
                  <a:lnTo>
                    <a:pt x="5999156" y="1496484"/>
                  </a:lnTo>
                  <a:lnTo>
                    <a:pt x="5985675" y="1496484"/>
                  </a:lnTo>
                  <a:lnTo>
                    <a:pt x="5972194" y="1496484"/>
                  </a:lnTo>
                  <a:lnTo>
                    <a:pt x="5958713" y="1496484"/>
                  </a:lnTo>
                  <a:lnTo>
                    <a:pt x="5945231" y="1496484"/>
                  </a:lnTo>
                  <a:lnTo>
                    <a:pt x="5931750" y="1496484"/>
                  </a:lnTo>
                  <a:lnTo>
                    <a:pt x="5918269" y="1496484"/>
                  </a:lnTo>
                  <a:lnTo>
                    <a:pt x="5904788" y="1496484"/>
                  </a:lnTo>
                  <a:lnTo>
                    <a:pt x="5891306" y="1496484"/>
                  </a:lnTo>
                  <a:lnTo>
                    <a:pt x="5877825" y="1496484"/>
                  </a:lnTo>
                  <a:lnTo>
                    <a:pt x="5864344" y="1496484"/>
                  </a:lnTo>
                  <a:lnTo>
                    <a:pt x="5850863" y="1496484"/>
                  </a:lnTo>
                  <a:lnTo>
                    <a:pt x="5837381" y="1496484"/>
                  </a:lnTo>
                  <a:lnTo>
                    <a:pt x="5823900" y="1496484"/>
                  </a:lnTo>
                  <a:lnTo>
                    <a:pt x="5810419" y="1496484"/>
                  </a:lnTo>
                  <a:lnTo>
                    <a:pt x="5796938" y="1496484"/>
                  </a:lnTo>
                  <a:lnTo>
                    <a:pt x="5783456" y="1496484"/>
                  </a:lnTo>
                  <a:lnTo>
                    <a:pt x="5769975" y="1496484"/>
                  </a:lnTo>
                  <a:lnTo>
                    <a:pt x="5756494" y="1496484"/>
                  </a:lnTo>
                  <a:lnTo>
                    <a:pt x="5743013" y="1496484"/>
                  </a:lnTo>
                  <a:lnTo>
                    <a:pt x="5729531" y="1496484"/>
                  </a:lnTo>
                  <a:lnTo>
                    <a:pt x="5716050" y="1496484"/>
                  </a:lnTo>
                  <a:lnTo>
                    <a:pt x="5702569" y="1496484"/>
                  </a:lnTo>
                  <a:lnTo>
                    <a:pt x="5689088" y="1496484"/>
                  </a:lnTo>
                  <a:lnTo>
                    <a:pt x="5675606" y="1496484"/>
                  </a:lnTo>
                  <a:lnTo>
                    <a:pt x="5662125" y="1496484"/>
                  </a:lnTo>
                  <a:lnTo>
                    <a:pt x="5648644" y="1496484"/>
                  </a:lnTo>
                  <a:lnTo>
                    <a:pt x="5635163" y="1496484"/>
                  </a:lnTo>
                  <a:lnTo>
                    <a:pt x="5621681" y="1496484"/>
                  </a:lnTo>
                  <a:lnTo>
                    <a:pt x="5608200" y="1496484"/>
                  </a:lnTo>
                  <a:lnTo>
                    <a:pt x="5594719" y="1496484"/>
                  </a:lnTo>
                  <a:lnTo>
                    <a:pt x="5581238" y="1496484"/>
                  </a:lnTo>
                  <a:lnTo>
                    <a:pt x="5567756" y="1496484"/>
                  </a:lnTo>
                  <a:lnTo>
                    <a:pt x="5554275" y="1496484"/>
                  </a:lnTo>
                  <a:lnTo>
                    <a:pt x="5540794" y="1496484"/>
                  </a:lnTo>
                  <a:lnTo>
                    <a:pt x="5527313" y="1496484"/>
                  </a:lnTo>
                  <a:lnTo>
                    <a:pt x="5513831" y="1496484"/>
                  </a:lnTo>
                  <a:lnTo>
                    <a:pt x="5500350" y="1496484"/>
                  </a:lnTo>
                  <a:lnTo>
                    <a:pt x="5486869" y="1496484"/>
                  </a:lnTo>
                  <a:lnTo>
                    <a:pt x="5473388" y="1496484"/>
                  </a:lnTo>
                  <a:lnTo>
                    <a:pt x="5459906" y="1496484"/>
                  </a:lnTo>
                  <a:lnTo>
                    <a:pt x="5446425" y="1496484"/>
                  </a:lnTo>
                  <a:lnTo>
                    <a:pt x="5432944" y="1496484"/>
                  </a:lnTo>
                  <a:lnTo>
                    <a:pt x="5419463" y="1496484"/>
                  </a:lnTo>
                  <a:lnTo>
                    <a:pt x="5405981" y="1496484"/>
                  </a:lnTo>
                  <a:lnTo>
                    <a:pt x="5392500" y="1496484"/>
                  </a:lnTo>
                  <a:lnTo>
                    <a:pt x="5379019" y="1496484"/>
                  </a:lnTo>
                  <a:lnTo>
                    <a:pt x="5365538" y="1496484"/>
                  </a:lnTo>
                  <a:lnTo>
                    <a:pt x="5352056" y="1496484"/>
                  </a:lnTo>
                  <a:lnTo>
                    <a:pt x="5338575" y="1496484"/>
                  </a:lnTo>
                  <a:lnTo>
                    <a:pt x="5325094" y="1496484"/>
                  </a:lnTo>
                  <a:lnTo>
                    <a:pt x="5311613" y="1496484"/>
                  </a:lnTo>
                  <a:lnTo>
                    <a:pt x="5298131" y="1496484"/>
                  </a:lnTo>
                  <a:lnTo>
                    <a:pt x="5284650" y="1496484"/>
                  </a:lnTo>
                  <a:lnTo>
                    <a:pt x="5271169" y="1496484"/>
                  </a:lnTo>
                  <a:lnTo>
                    <a:pt x="5257688" y="1496484"/>
                  </a:lnTo>
                  <a:lnTo>
                    <a:pt x="5244206" y="1496484"/>
                  </a:lnTo>
                  <a:lnTo>
                    <a:pt x="5230725" y="1496484"/>
                  </a:lnTo>
                  <a:lnTo>
                    <a:pt x="5217244" y="1496484"/>
                  </a:lnTo>
                  <a:lnTo>
                    <a:pt x="5203763" y="1496484"/>
                  </a:lnTo>
                  <a:lnTo>
                    <a:pt x="5190281" y="1496484"/>
                  </a:lnTo>
                  <a:lnTo>
                    <a:pt x="5176800" y="1496484"/>
                  </a:lnTo>
                  <a:lnTo>
                    <a:pt x="5163319" y="1496484"/>
                  </a:lnTo>
                  <a:lnTo>
                    <a:pt x="5149838" y="1496484"/>
                  </a:lnTo>
                  <a:lnTo>
                    <a:pt x="5136356" y="1496484"/>
                  </a:lnTo>
                  <a:lnTo>
                    <a:pt x="5122875" y="1496484"/>
                  </a:lnTo>
                  <a:lnTo>
                    <a:pt x="5109394" y="1496484"/>
                  </a:lnTo>
                  <a:lnTo>
                    <a:pt x="5095913" y="1496484"/>
                  </a:lnTo>
                  <a:lnTo>
                    <a:pt x="5082431" y="1496484"/>
                  </a:lnTo>
                  <a:lnTo>
                    <a:pt x="5068950" y="1496484"/>
                  </a:lnTo>
                  <a:lnTo>
                    <a:pt x="5055469" y="1496484"/>
                  </a:lnTo>
                  <a:lnTo>
                    <a:pt x="5041988" y="1496484"/>
                  </a:lnTo>
                  <a:lnTo>
                    <a:pt x="5028506" y="1496484"/>
                  </a:lnTo>
                  <a:lnTo>
                    <a:pt x="5015025" y="1496484"/>
                  </a:lnTo>
                  <a:lnTo>
                    <a:pt x="5001544" y="1496484"/>
                  </a:lnTo>
                  <a:lnTo>
                    <a:pt x="4988063" y="1496484"/>
                  </a:lnTo>
                  <a:lnTo>
                    <a:pt x="4974581" y="1496484"/>
                  </a:lnTo>
                  <a:lnTo>
                    <a:pt x="4961100" y="1496484"/>
                  </a:lnTo>
                  <a:lnTo>
                    <a:pt x="4947619" y="1496484"/>
                  </a:lnTo>
                  <a:lnTo>
                    <a:pt x="4934138" y="1496484"/>
                  </a:lnTo>
                  <a:lnTo>
                    <a:pt x="4920656" y="1496484"/>
                  </a:lnTo>
                  <a:lnTo>
                    <a:pt x="4907175" y="1496484"/>
                  </a:lnTo>
                  <a:lnTo>
                    <a:pt x="4893694" y="1496484"/>
                  </a:lnTo>
                  <a:lnTo>
                    <a:pt x="4880213" y="1496484"/>
                  </a:lnTo>
                  <a:lnTo>
                    <a:pt x="4866731" y="1496484"/>
                  </a:lnTo>
                  <a:lnTo>
                    <a:pt x="4853250" y="1496484"/>
                  </a:lnTo>
                  <a:lnTo>
                    <a:pt x="4839769" y="1496484"/>
                  </a:lnTo>
                  <a:lnTo>
                    <a:pt x="4826288" y="1496484"/>
                  </a:lnTo>
                  <a:lnTo>
                    <a:pt x="4812806" y="1496484"/>
                  </a:lnTo>
                  <a:lnTo>
                    <a:pt x="4799325" y="1496484"/>
                  </a:lnTo>
                  <a:lnTo>
                    <a:pt x="4785844" y="1496484"/>
                  </a:lnTo>
                  <a:lnTo>
                    <a:pt x="4772363" y="1496484"/>
                  </a:lnTo>
                  <a:lnTo>
                    <a:pt x="4758881" y="1496484"/>
                  </a:lnTo>
                  <a:lnTo>
                    <a:pt x="4745400" y="1496484"/>
                  </a:lnTo>
                  <a:lnTo>
                    <a:pt x="4731919" y="1496484"/>
                  </a:lnTo>
                  <a:lnTo>
                    <a:pt x="4718438" y="1496484"/>
                  </a:lnTo>
                  <a:lnTo>
                    <a:pt x="4704956" y="1496484"/>
                  </a:lnTo>
                  <a:lnTo>
                    <a:pt x="4691475" y="1496484"/>
                  </a:lnTo>
                  <a:lnTo>
                    <a:pt x="4677994" y="1496484"/>
                  </a:lnTo>
                  <a:lnTo>
                    <a:pt x="4664513" y="1496484"/>
                  </a:lnTo>
                  <a:lnTo>
                    <a:pt x="4651031" y="1496484"/>
                  </a:lnTo>
                  <a:lnTo>
                    <a:pt x="4637550" y="1496484"/>
                  </a:lnTo>
                  <a:lnTo>
                    <a:pt x="4624069" y="1496484"/>
                  </a:lnTo>
                  <a:lnTo>
                    <a:pt x="4610588" y="1496484"/>
                  </a:lnTo>
                  <a:lnTo>
                    <a:pt x="4597106" y="1496484"/>
                  </a:lnTo>
                  <a:lnTo>
                    <a:pt x="4583625" y="1496484"/>
                  </a:lnTo>
                  <a:lnTo>
                    <a:pt x="4570144" y="1496484"/>
                  </a:lnTo>
                  <a:lnTo>
                    <a:pt x="4556663" y="1496484"/>
                  </a:lnTo>
                  <a:lnTo>
                    <a:pt x="4543181" y="1496484"/>
                  </a:lnTo>
                  <a:lnTo>
                    <a:pt x="4529700" y="1496484"/>
                  </a:lnTo>
                  <a:lnTo>
                    <a:pt x="4516219" y="1496484"/>
                  </a:lnTo>
                  <a:lnTo>
                    <a:pt x="4502738" y="1496484"/>
                  </a:lnTo>
                  <a:lnTo>
                    <a:pt x="4489256" y="1496484"/>
                  </a:lnTo>
                  <a:lnTo>
                    <a:pt x="4475775" y="1496484"/>
                  </a:lnTo>
                  <a:lnTo>
                    <a:pt x="4462294" y="1496484"/>
                  </a:lnTo>
                  <a:lnTo>
                    <a:pt x="4448813" y="1496484"/>
                  </a:lnTo>
                  <a:lnTo>
                    <a:pt x="4435331" y="1496484"/>
                  </a:lnTo>
                  <a:lnTo>
                    <a:pt x="4421850" y="1496484"/>
                  </a:lnTo>
                  <a:lnTo>
                    <a:pt x="4408369" y="1496484"/>
                  </a:lnTo>
                  <a:lnTo>
                    <a:pt x="4394888" y="1496484"/>
                  </a:lnTo>
                  <a:lnTo>
                    <a:pt x="4381406" y="1496484"/>
                  </a:lnTo>
                  <a:lnTo>
                    <a:pt x="4367925" y="1496484"/>
                  </a:lnTo>
                  <a:lnTo>
                    <a:pt x="4354444" y="1496484"/>
                  </a:lnTo>
                  <a:lnTo>
                    <a:pt x="4340963" y="1496484"/>
                  </a:lnTo>
                  <a:lnTo>
                    <a:pt x="4327481" y="1496484"/>
                  </a:lnTo>
                  <a:lnTo>
                    <a:pt x="4314000" y="1496484"/>
                  </a:lnTo>
                  <a:lnTo>
                    <a:pt x="4300519" y="1496484"/>
                  </a:lnTo>
                  <a:lnTo>
                    <a:pt x="4287038" y="1496484"/>
                  </a:lnTo>
                  <a:lnTo>
                    <a:pt x="4273556" y="1496484"/>
                  </a:lnTo>
                  <a:lnTo>
                    <a:pt x="4260075" y="1496484"/>
                  </a:lnTo>
                  <a:lnTo>
                    <a:pt x="4246594" y="1496484"/>
                  </a:lnTo>
                  <a:lnTo>
                    <a:pt x="4233113" y="1496484"/>
                  </a:lnTo>
                  <a:lnTo>
                    <a:pt x="4219631" y="1496484"/>
                  </a:lnTo>
                  <a:lnTo>
                    <a:pt x="4206150" y="1496484"/>
                  </a:lnTo>
                  <a:lnTo>
                    <a:pt x="4192669" y="1496484"/>
                  </a:lnTo>
                  <a:lnTo>
                    <a:pt x="4179188" y="1496484"/>
                  </a:lnTo>
                  <a:lnTo>
                    <a:pt x="4165706" y="1496484"/>
                  </a:lnTo>
                  <a:lnTo>
                    <a:pt x="4152225" y="1496484"/>
                  </a:lnTo>
                  <a:lnTo>
                    <a:pt x="4138744" y="1496484"/>
                  </a:lnTo>
                  <a:lnTo>
                    <a:pt x="4125263" y="1496484"/>
                  </a:lnTo>
                  <a:lnTo>
                    <a:pt x="4111781" y="1496484"/>
                  </a:lnTo>
                  <a:lnTo>
                    <a:pt x="4098300" y="1496484"/>
                  </a:lnTo>
                  <a:lnTo>
                    <a:pt x="4084819" y="1496484"/>
                  </a:lnTo>
                  <a:lnTo>
                    <a:pt x="4071338" y="1496484"/>
                  </a:lnTo>
                  <a:lnTo>
                    <a:pt x="4057856" y="1496484"/>
                  </a:lnTo>
                  <a:lnTo>
                    <a:pt x="4044375" y="1496484"/>
                  </a:lnTo>
                  <a:lnTo>
                    <a:pt x="4030894" y="1496484"/>
                  </a:lnTo>
                  <a:lnTo>
                    <a:pt x="4017413" y="1496484"/>
                  </a:lnTo>
                  <a:lnTo>
                    <a:pt x="4003931" y="1496484"/>
                  </a:lnTo>
                  <a:lnTo>
                    <a:pt x="3990450" y="1496484"/>
                  </a:lnTo>
                  <a:lnTo>
                    <a:pt x="3976969" y="1496484"/>
                  </a:lnTo>
                  <a:lnTo>
                    <a:pt x="3963487" y="1496484"/>
                  </a:lnTo>
                  <a:lnTo>
                    <a:pt x="3950006" y="1496484"/>
                  </a:lnTo>
                  <a:lnTo>
                    <a:pt x="3936525" y="1496484"/>
                  </a:lnTo>
                  <a:lnTo>
                    <a:pt x="3923044" y="1496484"/>
                  </a:lnTo>
                  <a:lnTo>
                    <a:pt x="3909562" y="1496484"/>
                  </a:lnTo>
                  <a:lnTo>
                    <a:pt x="3896081" y="1496484"/>
                  </a:lnTo>
                  <a:lnTo>
                    <a:pt x="3882600" y="1496484"/>
                  </a:lnTo>
                  <a:lnTo>
                    <a:pt x="3869119" y="1496484"/>
                  </a:lnTo>
                  <a:lnTo>
                    <a:pt x="3855637" y="1496484"/>
                  </a:lnTo>
                  <a:lnTo>
                    <a:pt x="3842156" y="1496484"/>
                  </a:lnTo>
                  <a:lnTo>
                    <a:pt x="3828675" y="1496484"/>
                  </a:lnTo>
                  <a:lnTo>
                    <a:pt x="3815194" y="1496484"/>
                  </a:lnTo>
                  <a:lnTo>
                    <a:pt x="3801712" y="1496484"/>
                  </a:lnTo>
                  <a:lnTo>
                    <a:pt x="3788231" y="1496484"/>
                  </a:lnTo>
                  <a:lnTo>
                    <a:pt x="3774750" y="1496484"/>
                  </a:lnTo>
                  <a:lnTo>
                    <a:pt x="3761269" y="1496484"/>
                  </a:lnTo>
                  <a:lnTo>
                    <a:pt x="3747787" y="1496484"/>
                  </a:lnTo>
                  <a:lnTo>
                    <a:pt x="3734306" y="1496484"/>
                  </a:lnTo>
                  <a:lnTo>
                    <a:pt x="3720825" y="1496484"/>
                  </a:lnTo>
                  <a:lnTo>
                    <a:pt x="3707344" y="1496484"/>
                  </a:lnTo>
                  <a:lnTo>
                    <a:pt x="3693862" y="1496484"/>
                  </a:lnTo>
                  <a:lnTo>
                    <a:pt x="3680381" y="1496484"/>
                  </a:lnTo>
                  <a:lnTo>
                    <a:pt x="3666900" y="1496484"/>
                  </a:lnTo>
                  <a:lnTo>
                    <a:pt x="3653419" y="1496484"/>
                  </a:lnTo>
                  <a:lnTo>
                    <a:pt x="3639937" y="1496484"/>
                  </a:lnTo>
                  <a:lnTo>
                    <a:pt x="3626456" y="1496484"/>
                  </a:lnTo>
                  <a:lnTo>
                    <a:pt x="3612975" y="1496484"/>
                  </a:lnTo>
                  <a:lnTo>
                    <a:pt x="3599494" y="1496484"/>
                  </a:lnTo>
                  <a:lnTo>
                    <a:pt x="3586012" y="1496484"/>
                  </a:lnTo>
                  <a:lnTo>
                    <a:pt x="3572531" y="1496484"/>
                  </a:lnTo>
                  <a:lnTo>
                    <a:pt x="3559050" y="1496484"/>
                  </a:lnTo>
                  <a:lnTo>
                    <a:pt x="3545569" y="1496484"/>
                  </a:lnTo>
                  <a:lnTo>
                    <a:pt x="3532087" y="1496484"/>
                  </a:lnTo>
                  <a:lnTo>
                    <a:pt x="3518606" y="1496484"/>
                  </a:lnTo>
                  <a:lnTo>
                    <a:pt x="3505125" y="1496484"/>
                  </a:lnTo>
                  <a:lnTo>
                    <a:pt x="3491644" y="1496484"/>
                  </a:lnTo>
                  <a:lnTo>
                    <a:pt x="3478162" y="1496484"/>
                  </a:lnTo>
                  <a:lnTo>
                    <a:pt x="3464681" y="1496484"/>
                  </a:lnTo>
                  <a:lnTo>
                    <a:pt x="3451200" y="1496484"/>
                  </a:lnTo>
                  <a:lnTo>
                    <a:pt x="3437719" y="1496484"/>
                  </a:lnTo>
                  <a:lnTo>
                    <a:pt x="3424237" y="1496484"/>
                  </a:lnTo>
                  <a:lnTo>
                    <a:pt x="3410756" y="1496484"/>
                  </a:lnTo>
                  <a:lnTo>
                    <a:pt x="3397275" y="1496484"/>
                  </a:lnTo>
                  <a:lnTo>
                    <a:pt x="3383794" y="1496484"/>
                  </a:lnTo>
                  <a:lnTo>
                    <a:pt x="3370312" y="1496484"/>
                  </a:lnTo>
                  <a:lnTo>
                    <a:pt x="3356831" y="1496484"/>
                  </a:lnTo>
                  <a:lnTo>
                    <a:pt x="3343350" y="1496484"/>
                  </a:lnTo>
                  <a:lnTo>
                    <a:pt x="3329869" y="1496484"/>
                  </a:lnTo>
                  <a:lnTo>
                    <a:pt x="3316387" y="1496484"/>
                  </a:lnTo>
                  <a:lnTo>
                    <a:pt x="3302906" y="1496484"/>
                  </a:lnTo>
                  <a:lnTo>
                    <a:pt x="3289425" y="1496484"/>
                  </a:lnTo>
                  <a:lnTo>
                    <a:pt x="3275944" y="1496484"/>
                  </a:lnTo>
                  <a:lnTo>
                    <a:pt x="3262462" y="1496484"/>
                  </a:lnTo>
                  <a:lnTo>
                    <a:pt x="3248981" y="1496484"/>
                  </a:lnTo>
                  <a:lnTo>
                    <a:pt x="3235500" y="1496484"/>
                  </a:lnTo>
                  <a:lnTo>
                    <a:pt x="3222019" y="1496484"/>
                  </a:lnTo>
                  <a:lnTo>
                    <a:pt x="3208537" y="1496484"/>
                  </a:lnTo>
                  <a:lnTo>
                    <a:pt x="3195056" y="1496484"/>
                  </a:lnTo>
                  <a:lnTo>
                    <a:pt x="3181575" y="1496484"/>
                  </a:lnTo>
                  <a:lnTo>
                    <a:pt x="3168094" y="1496484"/>
                  </a:lnTo>
                  <a:lnTo>
                    <a:pt x="3154612" y="1496484"/>
                  </a:lnTo>
                  <a:lnTo>
                    <a:pt x="3141131" y="1496484"/>
                  </a:lnTo>
                  <a:lnTo>
                    <a:pt x="3127650" y="1496484"/>
                  </a:lnTo>
                  <a:lnTo>
                    <a:pt x="3114169" y="1496484"/>
                  </a:lnTo>
                  <a:lnTo>
                    <a:pt x="3100687" y="1496484"/>
                  </a:lnTo>
                  <a:lnTo>
                    <a:pt x="3087206" y="1496484"/>
                  </a:lnTo>
                  <a:lnTo>
                    <a:pt x="3073725" y="1496484"/>
                  </a:lnTo>
                  <a:lnTo>
                    <a:pt x="3060244" y="1496484"/>
                  </a:lnTo>
                  <a:lnTo>
                    <a:pt x="3046762" y="1496484"/>
                  </a:lnTo>
                  <a:lnTo>
                    <a:pt x="3033281" y="1496484"/>
                  </a:lnTo>
                  <a:lnTo>
                    <a:pt x="3019800" y="1496484"/>
                  </a:lnTo>
                  <a:lnTo>
                    <a:pt x="3006319" y="1496484"/>
                  </a:lnTo>
                  <a:lnTo>
                    <a:pt x="2992837" y="1496484"/>
                  </a:lnTo>
                  <a:lnTo>
                    <a:pt x="2979356" y="1496484"/>
                  </a:lnTo>
                  <a:lnTo>
                    <a:pt x="2965875" y="1496484"/>
                  </a:lnTo>
                  <a:lnTo>
                    <a:pt x="2952394" y="1496484"/>
                  </a:lnTo>
                  <a:lnTo>
                    <a:pt x="2938912" y="1496484"/>
                  </a:lnTo>
                  <a:lnTo>
                    <a:pt x="2925431" y="1496484"/>
                  </a:lnTo>
                  <a:lnTo>
                    <a:pt x="2911950" y="1496484"/>
                  </a:lnTo>
                  <a:lnTo>
                    <a:pt x="2898469" y="1496484"/>
                  </a:lnTo>
                  <a:lnTo>
                    <a:pt x="2884987" y="1496484"/>
                  </a:lnTo>
                  <a:lnTo>
                    <a:pt x="2871506" y="1496484"/>
                  </a:lnTo>
                  <a:lnTo>
                    <a:pt x="2858025" y="1496484"/>
                  </a:lnTo>
                  <a:lnTo>
                    <a:pt x="2844544" y="1496484"/>
                  </a:lnTo>
                  <a:lnTo>
                    <a:pt x="2831062" y="1496484"/>
                  </a:lnTo>
                  <a:lnTo>
                    <a:pt x="2817581" y="1496484"/>
                  </a:lnTo>
                  <a:lnTo>
                    <a:pt x="2804100" y="1496484"/>
                  </a:lnTo>
                  <a:lnTo>
                    <a:pt x="2790619" y="1496484"/>
                  </a:lnTo>
                  <a:lnTo>
                    <a:pt x="2777137" y="1496484"/>
                  </a:lnTo>
                  <a:lnTo>
                    <a:pt x="2763656" y="1496484"/>
                  </a:lnTo>
                  <a:lnTo>
                    <a:pt x="2750175" y="1496484"/>
                  </a:lnTo>
                  <a:lnTo>
                    <a:pt x="2736694" y="1496484"/>
                  </a:lnTo>
                  <a:lnTo>
                    <a:pt x="2723212" y="1496484"/>
                  </a:lnTo>
                  <a:lnTo>
                    <a:pt x="2709731" y="1496484"/>
                  </a:lnTo>
                  <a:lnTo>
                    <a:pt x="2696250" y="1496484"/>
                  </a:lnTo>
                  <a:lnTo>
                    <a:pt x="2682769" y="1496484"/>
                  </a:lnTo>
                  <a:lnTo>
                    <a:pt x="2669287" y="1496484"/>
                  </a:lnTo>
                  <a:lnTo>
                    <a:pt x="2655806" y="1496484"/>
                  </a:lnTo>
                  <a:lnTo>
                    <a:pt x="2642325" y="1496484"/>
                  </a:lnTo>
                  <a:lnTo>
                    <a:pt x="2628844" y="1496484"/>
                  </a:lnTo>
                  <a:lnTo>
                    <a:pt x="2615362" y="1496484"/>
                  </a:lnTo>
                  <a:lnTo>
                    <a:pt x="2601881" y="1496484"/>
                  </a:lnTo>
                  <a:lnTo>
                    <a:pt x="2588400" y="1496484"/>
                  </a:lnTo>
                  <a:lnTo>
                    <a:pt x="2574919" y="1496484"/>
                  </a:lnTo>
                  <a:lnTo>
                    <a:pt x="2561437" y="1496484"/>
                  </a:lnTo>
                  <a:lnTo>
                    <a:pt x="2547956" y="1496484"/>
                  </a:lnTo>
                  <a:lnTo>
                    <a:pt x="2534475" y="1496484"/>
                  </a:lnTo>
                  <a:lnTo>
                    <a:pt x="2520994" y="1496484"/>
                  </a:lnTo>
                  <a:lnTo>
                    <a:pt x="2507512" y="1496484"/>
                  </a:lnTo>
                  <a:lnTo>
                    <a:pt x="2494031" y="1496484"/>
                  </a:lnTo>
                  <a:lnTo>
                    <a:pt x="2480550" y="1496484"/>
                  </a:lnTo>
                  <a:lnTo>
                    <a:pt x="2467069" y="1496484"/>
                  </a:lnTo>
                  <a:lnTo>
                    <a:pt x="2453587" y="1496484"/>
                  </a:lnTo>
                  <a:lnTo>
                    <a:pt x="2440106" y="1496484"/>
                  </a:lnTo>
                  <a:lnTo>
                    <a:pt x="2426625" y="1496484"/>
                  </a:lnTo>
                  <a:lnTo>
                    <a:pt x="2413144" y="1496484"/>
                  </a:lnTo>
                  <a:lnTo>
                    <a:pt x="2399662" y="1496484"/>
                  </a:lnTo>
                  <a:lnTo>
                    <a:pt x="2386181" y="1496484"/>
                  </a:lnTo>
                  <a:lnTo>
                    <a:pt x="2372700" y="1496484"/>
                  </a:lnTo>
                  <a:lnTo>
                    <a:pt x="2359219" y="1496484"/>
                  </a:lnTo>
                  <a:lnTo>
                    <a:pt x="2345737" y="1496484"/>
                  </a:lnTo>
                  <a:lnTo>
                    <a:pt x="2332256" y="1496484"/>
                  </a:lnTo>
                  <a:lnTo>
                    <a:pt x="2318775" y="1496484"/>
                  </a:lnTo>
                  <a:lnTo>
                    <a:pt x="2305294" y="1496484"/>
                  </a:lnTo>
                  <a:lnTo>
                    <a:pt x="2291812" y="1496484"/>
                  </a:lnTo>
                  <a:lnTo>
                    <a:pt x="2278331" y="1496484"/>
                  </a:lnTo>
                  <a:lnTo>
                    <a:pt x="2264850" y="1496484"/>
                  </a:lnTo>
                  <a:lnTo>
                    <a:pt x="2251369" y="1496484"/>
                  </a:lnTo>
                  <a:lnTo>
                    <a:pt x="2237887" y="1496484"/>
                  </a:lnTo>
                  <a:lnTo>
                    <a:pt x="2224406" y="1496484"/>
                  </a:lnTo>
                  <a:lnTo>
                    <a:pt x="2210925" y="1496484"/>
                  </a:lnTo>
                  <a:lnTo>
                    <a:pt x="2197444" y="1496484"/>
                  </a:lnTo>
                  <a:lnTo>
                    <a:pt x="2183962" y="1496484"/>
                  </a:lnTo>
                  <a:lnTo>
                    <a:pt x="2170481" y="1496484"/>
                  </a:lnTo>
                  <a:lnTo>
                    <a:pt x="2157000" y="1496484"/>
                  </a:lnTo>
                  <a:lnTo>
                    <a:pt x="2143519" y="1496484"/>
                  </a:lnTo>
                  <a:lnTo>
                    <a:pt x="2130037" y="1496484"/>
                  </a:lnTo>
                  <a:lnTo>
                    <a:pt x="2116556" y="1496484"/>
                  </a:lnTo>
                  <a:lnTo>
                    <a:pt x="2103075" y="1496484"/>
                  </a:lnTo>
                  <a:lnTo>
                    <a:pt x="2089594" y="1496484"/>
                  </a:lnTo>
                  <a:lnTo>
                    <a:pt x="2076112" y="1496484"/>
                  </a:lnTo>
                  <a:lnTo>
                    <a:pt x="2062631" y="1496484"/>
                  </a:lnTo>
                  <a:lnTo>
                    <a:pt x="2049150" y="1496484"/>
                  </a:lnTo>
                  <a:lnTo>
                    <a:pt x="2035669" y="1496484"/>
                  </a:lnTo>
                  <a:lnTo>
                    <a:pt x="2022187" y="1496484"/>
                  </a:lnTo>
                  <a:lnTo>
                    <a:pt x="2008706" y="1496484"/>
                  </a:lnTo>
                  <a:lnTo>
                    <a:pt x="1995225" y="1496484"/>
                  </a:lnTo>
                  <a:lnTo>
                    <a:pt x="1981743" y="1496484"/>
                  </a:lnTo>
                  <a:lnTo>
                    <a:pt x="1968262" y="1496484"/>
                  </a:lnTo>
                  <a:lnTo>
                    <a:pt x="1954781" y="1496484"/>
                  </a:lnTo>
                  <a:lnTo>
                    <a:pt x="1941300" y="1496484"/>
                  </a:lnTo>
                  <a:lnTo>
                    <a:pt x="1927818" y="1496484"/>
                  </a:lnTo>
                  <a:lnTo>
                    <a:pt x="1914337" y="1496484"/>
                  </a:lnTo>
                  <a:lnTo>
                    <a:pt x="1900856" y="1496484"/>
                  </a:lnTo>
                  <a:lnTo>
                    <a:pt x="1887375" y="1496484"/>
                  </a:lnTo>
                  <a:lnTo>
                    <a:pt x="1873893" y="1496484"/>
                  </a:lnTo>
                  <a:lnTo>
                    <a:pt x="1860412" y="1496484"/>
                  </a:lnTo>
                  <a:lnTo>
                    <a:pt x="1846931" y="1496484"/>
                  </a:lnTo>
                  <a:lnTo>
                    <a:pt x="1833450" y="1496484"/>
                  </a:lnTo>
                  <a:lnTo>
                    <a:pt x="1819968" y="1496484"/>
                  </a:lnTo>
                  <a:lnTo>
                    <a:pt x="1806487" y="1496484"/>
                  </a:lnTo>
                  <a:lnTo>
                    <a:pt x="1793006" y="1496484"/>
                  </a:lnTo>
                  <a:lnTo>
                    <a:pt x="1779525" y="1496484"/>
                  </a:lnTo>
                  <a:lnTo>
                    <a:pt x="1766043" y="1496484"/>
                  </a:lnTo>
                  <a:lnTo>
                    <a:pt x="1752562" y="1496484"/>
                  </a:lnTo>
                  <a:lnTo>
                    <a:pt x="1739081" y="1496484"/>
                  </a:lnTo>
                  <a:lnTo>
                    <a:pt x="1725600" y="1496484"/>
                  </a:lnTo>
                  <a:lnTo>
                    <a:pt x="1712118" y="1496484"/>
                  </a:lnTo>
                  <a:lnTo>
                    <a:pt x="1698637" y="1496484"/>
                  </a:lnTo>
                  <a:lnTo>
                    <a:pt x="1685156" y="1496484"/>
                  </a:lnTo>
                  <a:lnTo>
                    <a:pt x="1671675" y="1496484"/>
                  </a:lnTo>
                  <a:lnTo>
                    <a:pt x="1658193" y="1496484"/>
                  </a:lnTo>
                  <a:lnTo>
                    <a:pt x="1644712" y="1496484"/>
                  </a:lnTo>
                  <a:lnTo>
                    <a:pt x="1631231" y="1496484"/>
                  </a:lnTo>
                  <a:lnTo>
                    <a:pt x="1617750" y="1496484"/>
                  </a:lnTo>
                  <a:lnTo>
                    <a:pt x="1604268" y="1496484"/>
                  </a:lnTo>
                  <a:lnTo>
                    <a:pt x="1590787" y="1496484"/>
                  </a:lnTo>
                  <a:lnTo>
                    <a:pt x="1577306" y="1496484"/>
                  </a:lnTo>
                  <a:lnTo>
                    <a:pt x="1563825" y="1496484"/>
                  </a:lnTo>
                  <a:lnTo>
                    <a:pt x="1550343" y="1496484"/>
                  </a:lnTo>
                  <a:lnTo>
                    <a:pt x="1536862" y="1496484"/>
                  </a:lnTo>
                  <a:lnTo>
                    <a:pt x="1523381" y="1496484"/>
                  </a:lnTo>
                  <a:lnTo>
                    <a:pt x="1509900" y="1496484"/>
                  </a:lnTo>
                  <a:lnTo>
                    <a:pt x="1496418" y="1496484"/>
                  </a:lnTo>
                  <a:lnTo>
                    <a:pt x="1482937" y="1496484"/>
                  </a:lnTo>
                  <a:lnTo>
                    <a:pt x="1469456" y="1496484"/>
                  </a:lnTo>
                  <a:lnTo>
                    <a:pt x="1455975" y="1496484"/>
                  </a:lnTo>
                  <a:lnTo>
                    <a:pt x="1442493" y="1496484"/>
                  </a:lnTo>
                  <a:lnTo>
                    <a:pt x="1429012" y="1496484"/>
                  </a:lnTo>
                  <a:lnTo>
                    <a:pt x="1415531" y="1496484"/>
                  </a:lnTo>
                  <a:lnTo>
                    <a:pt x="1402050" y="1496484"/>
                  </a:lnTo>
                  <a:lnTo>
                    <a:pt x="1388568" y="1496484"/>
                  </a:lnTo>
                  <a:lnTo>
                    <a:pt x="1375087" y="1496484"/>
                  </a:lnTo>
                  <a:lnTo>
                    <a:pt x="1361606" y="1496484"/>
                  </a:lnTo>
                  <a:lnTo>
                    <a:pt x="1348125" y="1496484"/>
                  </a:lnTo>
                  <a:lnTo>
                    <a:pt x="1334643" y="1496484"/>
                  </a:lnTo>
                  <a:lnTo>
                    <a:pt x="1321162" y="1496484"/>
                  </a:lnTo>
                  <a:lnTo>
                    <a:pt x="1307681" y="1496484"/>
                  </a:lnTo>
                  <a:lnTo>
                    <a:pt x="1294200" y="1496484"/>
                  </a:lnTo>
                  <a:lnTo>
                    <a:pt x="1280718" y="1496484"/>
                  </a:lnTo>
                  <a:lnTo>
                    <a:pt x="1267237" y="1496484"/>
                  </a:lnTo>
                  <a:lnTo>
                    <a:pt x="1253756" y="1496484"/>
                  </a:lnTo>
                  <a:lnTo>
                    <a:pt x="1240275" y="1496484"/>
                  </a:lnTo>
                  <a:lnTo>
                    <a:pt x="1226793" y="1496484"/>
                  </a:lnTo>
                  <a:lnTo>
                    <a:pt x="1213312" y="1496484"/>
                  </a:lnTo>
                  <a:lnTo>
                    <a:pt x="1199831" y="1496484"/>
                  </a:lnTo>
                  <a:lnTo>
                    <a:pt x="1186350" y="1496484"/>
                  </a:lnTo>
                  <a:lnTo>
                    <a:pt x="1172868" y="1496484"/>
                  </a:lnTo>
                  <a:lnTo>
                    <a:pt x="1159387" y="1496484"/>
                  </a:lnTo>
                  <a:lnTo>
                    <a:pt x="1145906" y="1496484"/>
                  </a:lnTo>
                  <a:lnTo>
                    <a:pt x="1132425" y="1496484"/>
                  </a:lnTo>
                  <a:lnTo>
                    <a:pt x="1118943" y="1496484"/>
                  </a:lnTo>
                  <a:lnTo>
                    <a:pt x="1105462" y="1496484"/>
                  </a:lnTo>
                  <a:lnTo>
                    <a:pt x="1091981" y="1496484"/>
                  </a:lnTo>
                  <a:lnTo>
                    <a:pt x="1078500" y="1496484"/>
                  </a:lnTo>
                  <a:lnTo>
                    <a:pt x="1065018" y="1496484"/>
                  </a:lnTo>
                  <a:lnTo>
                    <a:pt x="1051537" y="1496484"/>
                  </a:lnTo>
                  <a:lnTo>
                    <a:pt x="1038056" y="1496484"/>
                  </a:lnTo>
                  <a:lnTo>
                    <a:pt x="1024575" y="1496484"/>
                  </a:lnTo>
                  <a:lnTo>
                    <a:pt x="1011093" y="1496484"/>
                  </a:lnTo>
                  <a:lnTo>
                    <a:pt x="997612" y="1496484"/>
                  </a:lnTo>
                  <a:lnTo>
                    <a:pt x="984131" y="1496484"/>
                  </a:lnTo>
                  <a:lnTo>
                    <a:pt x="970650" y="1496484"/>
                  </a:lnTo>
                  <a:lnTo>
                    <a:pt x="957168" y="1496484"/>
                  </a:lnTo>
                  <a:lnTo>
                    <a:pt x="943687" y="1496484"/>
                  </a:lnTo>
                  <a:lnTo>
                    <a:pt x="930206" y="1496484"/>
                  </a:lnTo>
                  <a:lnTo>
                    <a:pt x="916725" y="1496484"/>
                  </a:lnTo>
                  <a:lnTo>
                    <a:pt x="903243" y="1496484"/>
                  </a:lnTo>
                  <a:lnTo>
                    <a:pt x="889762" y="1496484"/>
                  </a:lnTo>
                  <a:lnTo>
                    <a:pt x="876281" y="1496484"/>
                  </a:lnTo>
                  <a:lnTo>
                    <a:pt x="862800" y="1496484"/>
                  </a:lnTo>
                  <a:lnTo>
                    <a:pt x="849318" y="1496484"/>
                  </a:lnTo>
                  <a:lnTo>
                    <a:pt x="835837" y="1496484"/>
                  </a:lnTo>
                  <a:lnTo>
                    <a:pt x="822356" y="1496484"/>
                  </a:lnTo>
                  <a:lnTo>
                    <a:pt x="808875" y="1496484"/>
                  </a:lnTo>
                  <a:lnTo>
                    <a:pt x="795393" y="1496484"/>
                  </a:lnTo>
                  <a:lnTo>
                    <a:pt x="781912" y="1496484"/>
                  </a:lnTo>
                  <a:lnTo>
                    <a:pt x="768431" y="1496484"/>
                  </a:lnTo>
                  <a:lnTo>
                    <a:pt x="754950" y="1496484"/>
                  </a:lnTo>
                  <a:lnTo>
                    <a:pt x="741468" y="1496484"/>
                  </a:lnTo>
                  <a:lnTo>
                    <a:pt x="727987" y="1496484"/>
                  </a:lnTo>
                  <a:lnTo>
                    <a:pt x="714506" y="1496484"/>
                  </a:lnTo>
                  <a:lnTo>
                    <a:pt x="701025" y="1496484"/>
                  </a:lnTo>
                  <a:lnTo>
                    <a:pt x="687543" y="1496484"/>
                  </a:lnTo>
                  <a:lnTo>
                    <a:pt x="674062" y="1496484"/>
                  </a:lnTo>
                  <a:lnTo>
                    <a:pt x="660581" y="1496484"/>
                  </a:lnTo>
                  <a:lnTo>
                    <a:pt x="647100" y="1496484"/>
                  </a:lnTo>
                  <a:lnTo>
                    <a:pt x="633618" y="1496484"/>
                  </a:lnTo>
                  <a:lnTo>
                    <a:pt x="620137" y="1496484"/>
                  </a:lnTo>
                  <a:lnTo>
                    <a:pt x="606656" y="1496484"/>
                  </a:lnTo>
                  <a:lnTo>
                    <a:pt x="593175" y="1496484"/>
                  </a:lnTo>
                  <a:lnTo>
                    <a:pt x="579693" y="1496484"/>
                  </a:lnTo>
                  <a:lnTo>
                    <a:pt x="566212" y="1496484"/>
                  </a:lnTo>
                  <a:lnTo>
                    <a:pt x="552731" y="1496484"/>
                  </a:lnTo>
                  <a:lnTo>
                    <a:pt x="539250" y="1496484"/>
                  </a:lnTo>
                  <a:lnTo>
                    <a:pt x="525768" y="1496484"/>
                  </a:lnTo>
                  <a:lnTo>
                    <a:pt x="512287" y="1496484"/>
                  </a:lnTo>
                  <a:lnTo>
                    <a:pt x="498806" y="1496484"/>
                  </a:lnTo>
                  <a:lnTo>
                    <a:pt x="485325" y="1496484"/>
                  </a:lnTo>
                  <a:lnTo>
                    <a:pt x="471843" y="1496484"/>
                  </a:lnTo>
                  <a:lnTo>
                    <a:pt x="458362" y="1496484"/>
                  </a:lnTo>
                  <a:lnTo>
                    <a:pt x="444881" y="1496484"/>
                  </a:lnTo>
                  <a:lnTo>
                    <a:pt x="431400" y="1496484"/>
                  </a:lnTo>
                  <a:lnTo>
                    <a:pt x="417918" y="1496484"/>
                  </a:lnTo>
                  <a:lnTo>
                    <a:pt x="404437" y="1496484"/>
                  </a:lnTo>
                  <a:lnTo>
                    <a:pt x="390956" y="1496484"/>
                  </a:lnTo>
                  <a:lnTo>
                    <a:pt x="377475" y="1496484"/>
                  </a:lnTo>
                  <a:lnTo>
                    <a:pt x="363993" y="1496484"/>
                  </a:lnTo>
                  <a:lnTo>
                    <a:pt x="350512" y="1496484"/>
                  </a:lnTo>
                  <a:lnTo>
                    <a:pt x="337031" y="1496484"/>
                  </a:lnTo>
                  <a:lnTo>
                    <a:pt x="323550" y="1496484"/>
                  </a:lnTo>
                  <a:lnTo>
                    <a:pt x="310068" y="1496484"/>
                  </a:lnTo>
                  <a:lnTo>
                    <a:pt x="296587" y="1496484"/>
                  </a:lnTo>
                  <a:lnTo>
                    <a:pt x="283106" y="1496484"/>
                  </a:lnTo>
                  <a:lnTo>
                    <a:pt x="269625" y="1496484"/>
                  </a:lnTo>
                  <a:lnTo>
                    <a:pt x="256143" y="1496484"/>
                  </a:lnTo>
                  <a:lnTo>
                    <a:pt x="242662" y="1496484"/>
                  </a:lnTo>
                  <a:lnTo>
                    <a:pt x="229181" y="1496484"/>
                  </a:lnTo>
                  <a:lnTo>
                    <a:pt x="215700" y="1496484"/>
                  </a:lnTo>
                  <a:lnTo>
                    <a:pt x="202218" y="1496484"/>
                  </a:lnTo>
                  <a:lnTo>
                    <a:pt x="188737" y="1496484"/>
                  </a:lnTo>
                  <a:lnTo>
                    <a:pt x="175256" y="1496484"/>
                  </a:lnTo>
                  <a:lnTo>
                    <a:pt x="161775" y="1496484"/>
                  </a:lnTo>
                  <a:lnTo>
                    <a:pt x="148293" y="1496484"/>
                  </a:lnTo>
                  <a:lnTo>
                    <a:pt x="134812" y="1496484"/>
                  </a:lnTo>
                  <a:lnTo>
                    <a:pt x="121331" y="1496484"/>
                  </a:lnTo>
                  <a:lnTo>
                    <a:pt x="107850" y="1496484"/>
                  </a:lnTo>
                  <a:lnTo>
                    <a:pt x="94368" y="1496484"/>
                  </a:lnTo>
                  <a:lnTo>
                    <a:pt x="80887" y="1496484"/>
                  </a:lnTo>
                  <a:lnTo>
                    <a:pt x="67406" y="1496484"/>
                  </a:lnTo>
                  <a:lnTo>
                    <a:pt x="53925" y="1496484"/>
                  </a:lnTo>
                  <a:lnTo>
                    <a:pt x="40443" y="1496484"/>
                  </a:lnTo>
                  <a:lnTo>
                    <a:pt x="26962" y="1496484"/>
                  </a:lnTo>
                  <a:lnTo>
                    <a:pt x="13481" y="1496484"/>
                  </a:lnTo>
                  <a:lnTo>
                    <a:pt x="0" y="1496484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318679" y="4055583"/>
              <a:ext cx="6888919" cy="1435652"/>
            </a:xfrm>
            <a:custGeom>
              <a:avLst/>
              <a:pathLst>
                <a:path w="6888919" h="1435652">
                  <a:moveTo>
                    <a:pt x="0" y="37311"/>
                  </a:moveTo>
                  <a:lnTo>
                    <a:pt x="13481" y="28945"/>
                  </a:lnTo>
                  <a:lnTo>
                    <a:pt x="26962" y="22016"/>
                  </a:lnTo>
                  <a:lnTo>
                    <a:pt x="40443" y="15838"/>
                  </a:lnTo>
                  <a:lnTo>
                    <a:pt x="53925" y="10538"/>
                  </a:lnTo>
                  <a:lnTo>
                    <a:pt x="67406" y="6635"/>
                  </a:lnTo>
                  <a:lnTo>
                    <a:pt x="80887" y="3471"/>
                  </a:lnTo>
                  <a:lnTo>
                    <a:pt x="94368" y="1197"/>
                  </a:lnTo>
                  <a:lnTo>
                    <a:pt x="107850" y="245"/>
                  </a:lnTo>
                  <a:lnTo>
                    <a:pt x="121331" y="0"/>
                  </a:lnTo>
                  <a:lnTo>
                    <a:pt x="134812" y="633"/>
                  </a:lnTo>
                  <a:lnTo>
                    <a:pt x="148293" y="2483"/>
                  </a:lnTo>
                  <a:lnTo>
                    <a:pt x="161775" y="4992"/>
                  </a:lnTo>
                  <a:lnTo>
                    <a:pt x="175256" y="8344"/>
                  </a:lnTo>
                  <a:lnTo>
                    <a:pt x="188737" y="12781"/>
                  </a:lnTo>
                  <a:lnTo>
                    <a:pt x="202218" y="17816"/>
                  </a:lnTo>
                  <a:lnTo>
                    <a:pt x="215700" y="23634"/>
                  </a:lnTo>
                  <a:lnTo>
                    <a:pt x="229181" y="30391"/>
                  </a:lnTo>
                  <a:lnTo>
                    <a:pt x="242662" y="37671"/>
                  </a:lnTo>
                  <a:lnTo>
                    <a:pt x="256143" y="45654"/>
                  </a:lnTo>
                  <a:lnTo>
                    <a:pt x="269625" y="54419"/>
                  </a:lnTo>
                  <a:lnTo>
                    <a:pt x="283106" y="63626"/>
                  </a:lnTo>
                  <a:lnTo>
                    <a:pt x="296587" y="73437"/>
                  </a:lnTo>
                  <a:lnTo>
                    <a:pt x="310068" y="83871"/>
                  </a:lnTo>
                  <a:lnTo>
                    <a:pt x="323550" y="94661"/>
                  </a:lnTo>
                  <a:lnTo>
                    <a:pt x="337031" y="105943"/>
                  </a:lnTo>
                  <a:lnTo>
                    <a:pt x="350512" y="117692"/>
                  </a:lnTo>
                  <a:lnTo>
                    <a:pt x="363993" y="129710"/>
                  </a:lnTo>
                  <a:lnTo>
                    <a:pt x="377475" y="142102"/>
                  </a:lnTo>
                  <a:lnTo>
                    <a:pt x="390956" y="154812"/>
                  </a:lnTo>
                  <a:lnTo>
                    <a:pt x="404437" y="167708"/>
                  </a:lnTo>
                  <a:lnTo>
                    <a:pt x="417918" y="180855"/>
                  </a:lnTo>
                  <a:lnTo>
                    <a:pt x="431400" y="194188"/>
                  </a:lnTo>
                  <a:lnTo>
                    <a:pt x="444881" y="207627"/>
                  </a:lnTo>
                  <a:lnTo>
                    <a:pt x="458362" y="221198"/>
                  </a:lnTo>
                  <a:lnTo>
                    <a:pt x="471843" y="234839"/>
                  </a:lnTo>
                  <a:lnTo>
                    <a:pt x="485325" y="248514"/>
                  </a:lnTo>
                  <a:lnTo>
                    <a:pt x="498806" y="262210"/>
                  </a:lnTo>
                  <a:lnTo>
                    <a:pt x="512287" y="275881"/>
                  </a:lnTo>
                  <a:lnTo>
                    <a:pt x="525768" y="289522"/>
                  </a:lnTo>
                  <a:lnTo>
                    <a:pt x="539250" y="303085"/>
                  </a:lnTo>
                  <a:lnTo>
                    <a:pt x="552731" y="316547"/>
                  </a:lnTo>
                  <a:lnTo>
                    <a:pt x="566212" y="329929"/>
                  </a:lnTo>
                  <a:lnTo>
                    <a:pt x="579693" y="343148"/>
                  </a:lnTo>
                  <a:lnTo>
                    <a:pt x="593175" y="356212"/>
                  </a:lnTo>
                  <a:lnTo>
                    <a:pt x="606656" y="369155"/>
                  </a:lnTo>
                  <a:lnTo>
                    <a:pt x="620137" y="381868"/>
                  </a:lnTo>
                  <a:lnTo>
                    <a:pt x="633618" y="394391"/>
                  </a:lnTo>
                  <a:lnTo>
                    <a:pt x="647100" y="406766"/>
                  </a:lnTo>
                  <a:lnTo>
                    <a:pt x="660581" y="418861"/>
                  </a:lnTo>
                  <a:lnTo>
                    <a:pt x="674062" y="430750"/>
                  </a:lnTo>
                  <a:lnTo>
                    <a:pt x="687543" y="442474"/>
                  </a:lnTo>
                  <a:lnTo>
                    <a:pt x="701025" y="453888"/>
                  </a:lnTo>
                  <a:lnTo>
                    <a:pt x="714506" y="465094"/>
                  </a:lnTo>
                  <a:lnTo>
                    <a:pt x="727987" y="476128"/>
                  </a:lnTo>
                  <a:lnTo>
                    <a:pt x="741468" y="486841"/>
                  </a:lnTo>
                  <a:lnTo>
                    <a:pt x="754950" y="497355"/>
                  </a:lnTo>
                  <a:lnTo>
                    <a:pt x="768431" y="507700"/>
                  </a:lnTo>
                  <a:lnTo>
                    <a:pt x="781912" y="517730"/>
                  </a:lnTo>
                  <a:lnTo>
                    <a:pt x="795393" y="527579"/>
                  </a:lnTo>
                  <a:lnTo>
                    <a:pt x="808875" y="537269"/>
                  </a:lnTo>
                  <a:lnTo>
                    <a:pt x="822356" y="546662"/>
                  </a:lnTo>
                  <a:lnTo>
                    <a:pt x="835837" y="555899"/>
                  </a:lnTo>
                  <a:lnTo>
                    <a:pt x="849318" y="564993"/>
                  </a:lnTo>
                  <a:lnTo>
                    <a:pt x="862800" y="573821"/>
                  </a:lnTo>
                  <a:lnTo>
                    <a:pt x="876281" y="582520"/>
                  </a:lnTo>
                  <a:lnTo>
                    <a:pt x="889762" y="591095"/>
                  </a:lnTo>
                  <a:lnTo>
                    <a:pt x="903243" y="599444"/>
                  </a:lnTo>
                  <a:lnTo>
                    <a:pt x="916725" y="607690"/>
                  </a:lnTo>
                  <a:lnTo>
                    <a:pt x="930206" y="615833"/>
                  </a:lnTo>
                  <a:lnTo>
                    <a:pt x="943687" y="623797"/>
                  </a:lnTo>
                  <a:lnTo>
                    <a:pt x="957168" y="631683"/>
                  </a:lnTo>
                  <a:lnTo>
                    <a:pt x="970650" y="639486"/>
                  </a:lnTo>
                  <a:lnTo>
                    <a:pt x="984131" y="647159"/>
                  </a:lnTo>
                  <a:lnTo>
                    <a:pt x="997612" y="654775"/>
                  </a:lnTo>
                  <a:lnTo>
                    <a:pt x="1011093" y="662331"/>
                  </a:lnTo>
                  <a:lnTo>
                    <a:pt x="1024575" y="669799"/>
                  </a:lnTo>
                  <a:lnTo>
                    <a:pt x="1038056" y="677230"/>
                  </a:lnTo>
                  <a:lnTo>
                    <a:pt x="1051537" y="684621"/>
                  </a:lnTo>
                  <a:lnTo>
                    <a:pt x="1065018" y="691962"/>
                  </a:lnTo>
                  <a:lnTo>
                    <a:pt x="1078500" y="699283"/>
                  </a:lnTo>
                  <a:lnTo>
                    <a:pt x="1091981" y="706582"/>
                  </a:lnTo>
                  <a:lnTo>
                    <a:pt x="1105462" y="713861"/>
                  </a:lnTo>
                  <a:lnTo>
                    <a:pt x="1118943" y="721132"/>
                  </a:lnTo>
                  <a:lnTo>
                    <a:pt x="1132425" y="728398"/>
                  </a:lnTo>
                  <a:lnTo>
                    <a:pt x="1145906" y="735662"/>
                  </a:lnTo>
                  <a:lnTo>
                    <a:pt x="1159387" y="742931"/>
                  </a:lnTo>
                  <a:lnTo>
                    <a:pt x="1172868" y="750204"/>
                  </a:lnTo>
                  <a:lnTo>
                    <a:pt x="1186350" y="757489"/>
                  </a:lnTo>
                  <a:lnTo>
                    <a:pt x="1199831" y="764784"/>
                  </a:lnTo>
                  <a:lnTo>
                    <a:pt x="1213312" y="772090"/>
                  </a:lnTo>
                  <a:lnTo>
                    <a:pt x="1226793" y="779414"/>
                  </a:lnTo>
                  <a:lnTo>
                    <a:pt x="1240275" y="786750"/>
                  </a:lnTo>
                  <a:lnTo>
                    <a:pt x="1253756" y="794099"/>
                  </a:lnTo>
                  <a:lnTo>
                    <a:pt x="1267237" y="801466"/>
                  </a:lnTo>
                  <a:lnTo>
                    <a:pt x="1280718" y="808842"/>
                  </a:lnTo>
                  <a:lnTo>
                    <a:pt x="1294200" y="816231"/>
                  </a:lnTo>
                  <a:lnTo>
                    <a:pt x="1307681" y="823630"/>
                  </a:lnTo>
                  <a:lnTo>
                    <a:pt x="1321162" y="831035"/>
                  </a:lnTo>
                  <a:lnTo>
                    <a:pt x="1334643" y="838446"/>
                  </a:lnTo>
                  <a:lnTo>
                    <a:pt x="1348125" y="845859"/>
                  </a:lnTo>
                  <a:lnTo>
                    <a:pt x="1361606" y="853271"/>
                  </a:lnTo>
                  <a:lnTo>
                    <a:pt x="1375087" y="860679"/>
                  </a:lnTo>
                  <a:lnTo>
                    <a:pt x="1388568" y="868076"/>
                  </a:lnTo>
                  <a:lnTo>
                    <a:pt x="1402050" y="875465"/>
                  </a:lnTo>
                  <a:lnTo>
                    <a:pt x="1415531" y="882838"/>
                  </a:lnTo>
                  <a:lnTo>
                    <a:pt x="1429012" y="890187"/>
                  </a:lnTo>
                  <a:lnTo>
                    <a:pt x="1442493" y="897519"/>
                  </a:lnTo>
                  <a:lnTo>
                    <a:pt x="1455975" y="904819"/>
                  </a:lnTo>
                  <a:lnTo>
                    <a:pt x="1469456" y="912084"/>
                  </a:lnTo>
                  <a:lnTo>
                    <a:pt x="1482937" y="919322"/>
                  </a:lnTo>
                  <a:lnTo>
                    <a:pt x="1496418" y="926514"/>
                  </a:lnTo>
                  <a:lnTo>
                    <a:pt x="1509900" y="933658"/>
                  </a:lnTo>
                  <a:lnTo>
                    <a:pt x="1523381" y="940767"/>
                  </a:lnTo>
                  <a:lnTo>
                    <a:pt x="1536862" y="947814"/>
                  </a:lnTo>
                  <a:lnTo>
                    <a:pt x="1550343" y="954803"/>
                  </a:lnTo>
                  <a:lnTo>
                    <a:pt x="1563825" y="961749"/>
                  </a:lnTo>
                  <a:lnTo>
                    <a:pt x="1577306" y="968619"/>
                  </a:lnTo>
                  <a:lnTo>
                    <a:pt x="1590787" y="975422"/>
                  </a:lnTo>
                  <a:lnTo>
                    <a:pt x="1604268" y="982176"/>
                  </a:lnTo>
                  <a:lnTo>
                    <a:pt x="1617750" y="988840"/>
                  </a:lnTo>
                  <a:lnTo>
                    <a:pt x="1631231" y="995432"/>
                  </a:lnTo>
                  <a:lnTo>
                    <a:pt x="1644712" y="1001969"/>
                  </a:lnTo>
                  <a:lnTo>
                    <a:pt x="1658193" y="1008406"/>
                  </a:lnTo>
                  <a:lnTo>
                    <a:pt x="1671675" y="1014768"/>
                  </a:lnTo>
                  <a:lnTo>
                    <a:pt x="1685156" y="1021071"/>
                  </a:lnTo>
                  <a:lnTo>
                    <a:pt x="1698637" y="1027265"/>
                  </a:lnTo>
                  <a:lnTo>
                    <a:pt x="1712118" y="1033383"/>
                  </a:lnTo>
                  <a:lnTo>
                    <a:pt x="1725600" y="1039440"/>
                  </a:lnTo>
                  <a:lnTo>
                    <a:pt x="1739081" y="1045382"/>
                  </a:lnTo>
                  <a:lnTo>
                    <a:pt x="1752562" y="1051249"/>
                  </a:lnTo>
                  <a:lnTo>
                    <a:pt x="1766043" y="1057054"/>
                  </a:lnTo>
                  <a:lnTo>
                    <a:pt x="1779525" y="1062742"/>
                  </a:lnTo>
                  <a:lnTo>
                    <a:pt x="1793006" y="1068358"/>
                  </a:lnTo>
                  <a:lnTo>
                    <a:pt x="1806487" y="1073912"/>
                  </a:lnTo>
                  <a:lnTo>
                    <a:pt x="1819968" y="1079348"/>
                  </a:lnTo>
                  <a:lnTo>
                    <a:pt x="1833450" y="1084716"/>
                  </a:lnTo>
                  <a:lnTo>
                    <a:pt x="1846931" y="1090025"/>
                  </a:lnTo>
                  <a:lnTo>
                    <a:pt x="1860412" y="1095216"/>
                  </a:lnTo>
                  <a:lnTo>
                    <a:pt x="1873893" y="1100346"/>
                  </a:lnTo>
                  <a:lnTo>
                    <a:pt x="1887375" y="1105418"/>
                  </a:lnTo>
                  <a:lnTo>
                    <a:pt x="1900856" y="1110377"/>
                  </a:lnTo>
                  <a:lnTo>
                    <a:pt x="1914337" y="1115280"/>
                  </a:lnTo>
                  <a:lnTo>
                    <a:pt x="1927818" y="1120127"/>
                  </a:lnTo>
                  <a:lnTo>
                    <a:pt x="1941300" y="1124868"/>
                  </a:lnTo>
                  <a:lnTo>
                    <a:pt x="1954781" y="1129557"/>
                  </a:lnTo>
                  <a:lnTo>
                    <a:pt x="1968262" y="1134193"/>
                  </a:lnTo>
                  <a:lnTo>
                    <a:pt x="1981743" y="1138731"/>
                  </a:lnTo>
                  <a:lnTo>
                    <a:pt x="1995225" y="1143221"/>
                  </a:lnTo>
                  <a:lnTo>
                    <a:pt x="2008706" y="1147660"/>
                  </a:lnTo>
                  <a:lnTo>
                    <a:pt x="2022187" y="1152011"/>
                  </a:lnTo>
                  <a:lnTo>
                    <a:pt x="2035669" y="1156317"/>
                  </a:lnTo>
                  <a:lnTo>
                    <a:pt x="2049150" y="1160574"/>
                  </a:lnTo>
                  <a:lnTo>
                    <a:pt x="2062631" y="1164751"/>
                  </a:lnTo>
                  <a:lnTo>
                    <a:pt x="2076112" y="1168887"/>
                  </a:lnTo>
                  <a:lnTo>
                    <a:pt x="2089594" y="1172975"/>
                  </a:lnTo>
                  <a:lnTo>
                    <a:pt x="2103075" y="1176990"/>
                  </a:lnTo>
                  <a:lnTo>
                    <a:pt x="2116556" y="1180967"/>
                  </a:lnTo>
                  <a:lnTo>
                    <a:pt x="2130037" y="1184899"/>
                  </a:lnTo>
                  <a:lnTo>
                    <a:pt x="2143519" y="1188762"/>
                  </a:lnTo>
                  <a:lnTo>
                    <a:pt x="2157000" y="1192590"/>
                  </a:lnTo>
                  <a:lnTo>
                    <a:pt x="2170481" y="1196372"/>
                  </a:lnTo>
                  <a:lnTo>
                    <a:pt x="2183962" y="1200091"/>
                  </a:lnTo>
                  <a:lnTo>
                    <a:pt x="2197444" y="1203776"/>
                  </a:lnTo>
                  <a:lnTo>
                    <a:pt x="2210925" y="1207415"/>
                  </a:lnTo>
                  <a:lnTo>
                    <a:pt x="2224406" y="1210994"/>
                  </a:lnTo>
                  <a:lnTo>
                    <a:pt x="2237887" y="1214539"/>
                  </a:lnTo>
                  <a:lnTo>
                    <a:pt x="2251369" y="1218038"/>
                  </a:lnTo>
                  <a:lnTo>
                    <a:pt x="2264850" y="1221478"/>
                  </a:lnTo>
                  <a:lnTo>
                    <a:pt x="2278331" y="1224884"/>
                  </a:lnTo>
                  <a:lnTo>
                    <a:pt x="2291812" y="1228242"/>
                  </a:lnTo>
                  <a:lnTo>
                    <a:pt x="2305294" y="1231541"/>
                  </a:lnTo>
                  <a:lnTo>
                    <a:pt x="2318775" y="1234805"/>
                  </a:lnTo>
                  <a:lnTo>
                    <a:pt x="2332256" y="1238018"/>
                  </a:lnTo>
                  <a:lnTo>
                    <a:pt x="2345737" y="1241172"/>
                  </a:lnTo>
                  <a:lnTo>
                    <a:pt x="2359219" y="1244290"/>
                  </a:lnTo>
                  <a:lnTo>
                    <a:pt x="2372700" y="1247352"/>
                  </a:lnTo>
                  <a:lnTo>
                    <a:pt x="2386181" y="1250355"/>
                  </a:lnTo>
                  <a:lnTo>
                    <a:pt x="2399662" y="1253318"/>
                  </a:lnTo>
                  <a:lnTo>
                    <a:pt x="2413144" y="1256222"/>
                  </a:lnTo>
                  <a:lnTo>
                    <a:pt x="2426625" y="1259063"/>
                  </a:lnTo>
                  <a:lnTo>
                    <a:pt x="2440106" y="1261863"/>
                  </a:lnTo>
                  <a:lnTo>
                    <a:pt x="2453587" y="1264598"/>
                  </a:lnTo>
                  <a:lnTo>
                    <a:pt x="2467069" y="1267269"/>
                  </a:lnTo>
                  <a:lnTo>
                    <a:pt x="2480550" y="1269895"/>
                  </a:lnTo>
                  <a:lnTo>
                    <a:pt x="2494031" y="1272451"/>
                  </a:lnTo>
                  <a:lnTo>
                    <a:pt x="2507512" y="1274940"/>
                  </a:lnTo>
                  <a:lnTo>
                    <a:pt x="2520994" y="1277381"/>
                  </a:lnTo>
                  <a:lnTo>
                    <a:pt x="2534475" y="1279746"/>
                  </a:lnTo>
                  <a:lnTo>
                    <a:pt x="2547956" y="1282041"/>
                  </a:lnTo>
                  <a:lnTo>
                    <a:pt x="2561437" y="1284287"/>
                  </a:lnTo>
                  <a:lnTo>
                    <a:pt x="2574919" y="1286450"/>
                  </a:lnTo>
                  <a:lnTo>
                    <a:pt x="2588400" y="1288541"/>
                  </a:lnTo>
                  <a:lnTo>
                    <a:pt x="2601881" y="1290580"/>
                  </a:lnTo>
                  <a:lnTo>
                    <a:pt x="2615362" y="1292529"/>
                  </a:lnTo>
                  <a:lnTo>
                    <a:pt x="2628844" y="1294406"/>
                  </a:lnTo>
                  <a:lnTo>
                    <a:pt x="2642325" y="1296229"/>
                  </a:lnTo>
                  <a:lnTo>
                    <a:pt x="2655806" y="1297956"/>
                  </a:lnTo>
                  <a:lnTo>
                    <a:pt x="2669287" y="1299610"/>
                  </a:lnTo>
                  <a:lnTo>
                    <a:pt x="2682769" y="1301208"/>
                  </a:lnTo>
                  <a:lnTo>
                    <a:pt x="2696250" y="1302705"/>
                  </a:lnTo>
                  <a:lnTo>
                    <a:pt x="2709731" y="1304130"/>
                  </a:lnTo>
                  <a:lnTo>
                    <a:pt x="2723212" y="1305497"/>
                  </a:lnTo>
                  <a:lnTo>
                    <a:pt x="2736694" y="1306759"/>
                  </a:lnTo>
                  <a:lnTo>
                    <a:pt x="2750175" y="1307950"/>
                  </a:lnTo>
                  <a:lnTo>
                    <a:pt x="2763656" y="1309083"/>
                  </a:lnTo>
                  <a:lnTo>
                    <a:pt x="2777137" y="1310107"/>
                  </a:lnTo>
                  <a:lnTo>
                    <a:pt x="2790619" y="1311062"/>
                  </a:lnTo>
                  <a:lnTo>
                    <a:pt x="2804100" y="1311960"/>
                  </a:lnTo>
                  <a:lnTo>
                    <a:pt x="2817581" y="1312747"/>
                  </a:lnTo>
                  <a:lnTo>
                    <a:pt x="2831062" y="1313469"/>
                  </a:lnTo>
                  <a:lnTo>
                    <a:pt x="2844544" y="1314134"/>
                  </a:lnTo>
                  <a:lnTo>
                    <a:pt x="2858025" y="1314689"/>
                  </a:lnTo>
                  <a:lnTo>
                    <a:pt x="2871506" y="1315182"/>
                  </a:lnTo>
                  <a:lnTo>
                    <a:pt x="2884987" y="1315620"/>
                  </a:lnTo>
                  <a:lnTo>
                    <a:pt x="2898469" y="1315950"/>
                  </a:lnTo>
                  <a:lnTo>
                    <a:pt x="2911950" y="1316223"/>
                  </a:lnTo>
                  <a:lnTo>
                    <a:pt x="2925431" y="1316444"/>
                  </a:lnTo>
                  <a:lnTo>
                    <a:pt x="2938912" y="1316559"/>
                  </a:lnTo>
                  <a:lnTo>
                    <a:pt x="2952394" y="1316625"/>
                  </a:lnTo>
                  <a:lnTo>
                    <a:pt x="2965875" y="1316639"/>
                  </a:lnTo>
                  <a:lnTo>
                    <a:pt x="2979356" y="1316557"/>
                  </a:lnTo>
                  <a:lnTo>
                    <a:pt x="2992837" y="1316430"/>
                  </a:lnTo>
                  <a:lnTo>
                    <a:pt x="3006319" y="1316254"/>
                  </a:lnTo>
                  <a:lnTo>
                    <a:pt x="3019800" y="1315993"/>
                  </a:lnTo>
                  <a:lnTo>
                    <a:pt x="3033281" y="1315692"/>
                  </a:lnTo>
                  <a:lnTo>
                    <a:pt x="3046762" y="1315346"/>
                  </a:lnTo>
                  <a:lnTo>
                    <a:pt x="3060244" y="1314926"/>
                  </a:lnTo>
                  <a:lnTo>
                    <a:pt x="3073725" y="1314472"/>
                  </a:lnTo>
                  <a:lnTo>
                    <a:pt x="3087206" y="1313978"/>
                  </a:lnTo>
                  <a:lnTo>
                    <a:pt x="3100687" y="1313423"/>
                  </a:lnTo>
                  <a:lnTo>
                    <a:pt x="3114169" y="1312839"/>
                  </a:lnTo>
                  <a:lnTo>
                    <a:pt x="3127650" y="1312221"/>
                  </a:lnTo>
                  <a:lnTo>
                    <a:pt x="3141131" y="1311557"/>
                  </a:lnTo>
                  <a:lnTo>
                    <a:pt x="3154612" y="1310869"/>
                  </a:lnTo>
                  <a:lnTo>
                    <a:pt x="3168094" y="1310154"/>
                  </a:lnTo>
                  <a:lnTo>
                    <a:pt x="3181575" y="1309405"/>
                  </a:lnTo>
                  <a:lnTo>
                    <a:pt x="3195056" y="1308640"/>
                  </a:lnTo>
                  <a:lnTo>
                    <a:pt x="3208537" y="1307855"/>
                  </a:lnTo>
                  <a:lnTo>
                    <a:pt x="3222019" y="1307048"/>
                  </a:lnTo>
                  <a:lnTo>
                    <a:pt x="3235500" y="1306233"/>
                  </a:lnTo>
                  <a:lnTo>
                    <a:pt x="3248981" y="1305405"/>
                  </a:lnTo>
                  <a:lnTo>
                    <a:pt x="3262462" y="1304569"/>
                  </a:lnTo>
                  <a:lnTo>
                    <a:pt x="3275944" y="1303730"/>
                  </a:lnTo>
                  <a:lnTo>
                    <a:pt x="3289425" y="1302888"/>
                  </a:lnTo>
                  <a:lnTo>
                    <a:pt x="3302906" y="1302048"/>
                  </a:lnTo>
                  <a:lnTo>
                    <a:pt x="3316387" y="1301211"/>
                  </a:lnTo>
                  <a:lnTo>
                    <a:pt x="3329869" y="1300380"/>
                  </a:lnTo>
                  <a:lnTo>
                    <a:pt x="3343350" y="1299562"/>
                  </a:lnTo>
                  <a:lnTo>
                    <a:pt x="3356831" y="1298753"/>
                  </a:lnTo>
                  <a:lnTo>
                    <a:pt x="3370312" y="1297959"/>
                  </a:lnTo>
                  <a:lnTo>
                    <a:pt x="3383794" y="1297187"/>
                  </a:lnTo>
                  <a:lnTo>
                    <a:pt x="3397275" y="1296429"/>
                  </a:lnTo>
                  <a:lnTo>
                    <a:pt x="3410756" y="1295696"/>
                  </a:lnTo>
                  <a:lnTo>
                    <a:pt x="3424237" y="1294991"/>
                  </a:lnTo>
                  <a:lnTo>
                    <a:pt x="3437719" y="1294307"/>
                  </a:lnTo>
                  <a:lnTo>
                    <a:pt x="3451200" y="1293655"/>
                  </a:lnTo>
                  <a:lnTo>
                    <a:pt x="3464681" y="1293038"/>
                  </a:lnTo>
                  <a:lnTo>
                    <a:pt x="3478162" y="1292447"/>
                  </a:lnTo>
                  <a:lnTo>
                    <a:pt x="3491644" y="1291896"/>
                  </a:lnTo>
                  <a:lnTo>
                    <a:pt x="3505125" y="1291386"/>
                  </a:lnTo>
                  <a:lnTo>
                    <a:pt x="3518606" y="1290905"/>
                  </a:lnTo>
                  <a:lnTo>
                    <a:pt x="3532087" y="1290471"/>
                  </a:lnTo>
                  <a:lnTo>
                    <a:pt x="3545569" y="1290084"/>
                  </a:lnTo>
                  <a:lnTo>
                    <a:pt x="3559050" y="1289729"/>
                  </a:lnTo>
                  <a:lnTo>
                    <a:pt x="3572531" y="1289429"/>
                  </a:lnTo>
                  <a:lnTo>
                    <a:pt x="3586012" y="1289179"/>
                  </a:lnTo>
                  <a:lnTo>
                    <a:pt x="3599494" y="1288964"/>
                  </a:lnTo>
                  <a:lnTo>
                    <a:pt x="3612975" y="1288810"/>
                  </a:lnTo>
                  <a:lnTo>
                    <a:pt x="3626456" y="1288709"/>
                  </a:lnTo>
                  <a:lnTo>
                    <a:pt x="3639937" y="1288646"/>
                  </a:lnTo>
                  <a:lnTo>
                    <a:pt x="3653419" y="1288650"/>
                  </a:lnTo>
                  <a:lnTo>
                    <a:pt x="3666900" y="1288708"/>
                  </a:lnTo>
                  <a:lnTo>
                    <a:pt x="3680381" y="1288808"/>
                  </a:lnTo>
                  <a:lnTo>
                    <a:pt x="3693862" y="1288980"/>
                  </a:lnTo>
                  <a:lnTo>
                    <a:pt x="3707344" y="1289208"/>
                  </a:lnTo>
                  <a:lnTo>
                    <a:pt x="3720825" y="1289478"/>
                  </a:lnTo>
                  <a:lnTo>
                    <a:pt x="3734306" y="1289827"/>
                  </a:lnTo>
                  <a:lnTo>
                    <a:pt x="3747787" y="1290231"/>
                  </a:lnTo>
                  <a:lnTo>
                    <a:pt x="3761269" y="1290680"/>
                  </a:lnTo>
                  <a:lnTo>
                    <a:pt x="3774750" y="1291213"/>
                  </a:lnTo>
                  <a:lnTo>
                    <a:pt x="3788231" y="1291801"/>
                  </a:lnTo>
                  <a:lnTo>
                    <a:pt x="3801712" y="1292434"/>
                  </a:lnTo>
                  <a:lnTo>
                    <a:pt x="3815194" y="1293156"/>
                  </a:lnTo>
                  <a:lnTo>
                    <a:pt x="3828675" y="1293933"/>
                  </a:lnTo>
                  <a:lnTo>
                    <a:pt x="3842156" y="1294756"/>
                  </a:lnTo>
                  <a:lnTo>
                    <a:pt x="3855637" y="1295671"/>
                  </a:lnTo>
                  <a:lnTo>
                    <a:pt x="3869119" y="1296640"/>
                  </a:lnTo>
                  <a:lnTo>
                    <a:pt x="3882600" y="1297656"/>
                  </a:lnTo>
                  <a:lnTo>
                    <a:pt x="3896081" y="1298766"/>
                  </a:lnTo>
                  <a:lnTo>
                    <a:pt x="3909562" y="1299928"/>
                  </a:lnTo>
                  <a:lnTo>
                    <a:pt x="3923044" y="1301138"/>
                  </a:lnTo>
                  <a:lnTo>
                    <a:pt x="3936525" y="1302444"/>
                  </a:lnTo>
                  <a:lnTo>
                    <a:pt x="3950006" y="1303799"/>
                  </a:lnTo>
                  <a:lnTo>
                    <a:pt x="3963487" y="1305203"/>
                  </a:lnTo>
                  <a:lnTo>
                    <a:pt x="3976969" y="1306701"/>
                  </a:lnTo>
                  <a:lnTo>
                    <a:pt x="3990450" y="1308246"/>
                  </a:lnTo>
                  <a:lnTo>
                    <a:pt x="4003931" y="1309840"/>
                  </a:lnTo>
                  <a:lnTo>
                    <a:pt x="4017413" y="1311525"/>
                  </a:lnTo>
                  <a:lnTo>
                    <a:pt x="4030894" y="1313254"/>
                  </a:lnTo>
                  <a:lnTo>
                    <a:pt x="4044375" y="1315032"/>
                  </a:lnTo>
                  <a:lnTo>
                    <a:pt x="4057856" y="1316894"/>
                  </a:lnTo>
                  <a:lnTo>
                    <a:pt x="4071338" y="1318798"/>
                  </a:lnTo>
                  <a:lnTo>
                    <a:pt x="4084819" y="1320749"/>
                  </a:lnTo>
                  <a:lnTo>
                    <a:pt x="4098300" y="1322777"/>
                  </a:lnTo>
                  <a:lnTo>
                    <a:pt x="4111781" y="1324842"/>
                  </a:lnTo>
                  <a:lnTo>
                    <a:pt x="4125263" y="1326953"/>
                  </a:lnTo>
                  <a:lnTo>
                    <a:pt x="4138744" y="1329130"/>
                  </a:lnTo>
                  <a:lnTo>
                    <a:pt x="4152225" y="1331341"/>
                  </a:lnTo>
                  <a:lnTo>
                    <a:pt x="4165706" y="1333592"/>
                  </a:lnTo>
                  <a:lnTo>
                    <a:pt x="4179188" y="1335900"/>
                  </a:lnTo>
                  <a:lnTo>
                    <a:pt x="4192669" y="1338236"/>
                  </a:lnTo>
                  <a:lnTo>
                    <a:pt x="4206150" y="1340607"/>
                  </a:lnTo>
                  <a:lnTo>
                    <a:pt x="4219631" y="1343021"/>
                  </a:lnTo>
                  <a:lnTo>
                    <a:pt x="4233113" y="1345458"/>
                  </a:lnTo>
                  <a:lnTo>
                    <a:pt x="4246594" y="1347922"/>
                  </a:lnTo>
                  <a:lnTo>
                    <a:pt x="4260075" y="1350418"/>
                  </a:lnTo>
                  <a:lnTo>
                    <a:pt x="4273556" y="1352928"/>
                  </a:lnTo>
                  <a:lnTo>
                    <a:pt x="4287038" y="1355457"/>
                  </a:lnTo>
                  <a:lnTo>
                    <a:pt x="4300519" y="1358003"/>
                  </a:lnTo>
                  <a:lnTo>
                    <a:pt x="4314000" y="1360557"/>
                  </a:lnTo>
                  <a:lnTo>
                    <a:pt x="4327481" y="1363119"/>
                  </a:lnTo>
                  <a:lnTo>
                    <a:pt x="4340963" y="1365685"/>
                  </a:lnTo>
                  <a:lnTo>
                    <a:pt x="4354444" y="1368250"/>
                  </a:lnTo>
                  <a:lnTo>
                    <a:pt x="4367925" y="1370812"/>
                  </a:lnTo>
                  <a:lnTo>
                    <a:pt x="4381406" y="1373363"/>
                  </a:lnTo>
                  <a:lnTo>
                    <a:pt x="4394888" y="1375905"/>
                  </a:lnTo>
                  <a:lnTo>
                    <a:pt x="4408369" y="1378432"/>
                  </a:lnTo>
                  <a:lnTo>
                    <a:pt x="4421850" y="1380935"/>
                  </a:lnTo>
                  <a:lnTo>
                    <a:pt x="4435331" y="1383421"/>
                  </a:lnTo>
                  <a:lnTo>
                    <a:pt x="4448813" y="1385878"/>
                  </a:lnTo>
                  <a:lnTo>
                    <a:pt x="4462294" y="1388300"/>
                  </a:lnTo>
                  <a:lnTo>
                    <a:pt x="4475775" y="1390696"/>
                  </a:lnTo>
                  <a:lnTo>
                    <a:pt x="4489256" y="1393049"/>
                  </a:lnTo>
                  <a:lnTo>
                    <a:pt x="4502738" y="1395356"/>
                  </a:lnTo>
                  <a:lnTo>
                    <a:pt x="4516219" y="1397630"/>
                  </a:lnTo>
                  <a:lnTo>
                    <a:pt x="4529700" y="1399849"/>
                  </a:lnTo>
                  <a:lnTo>
                    <a:pt x="4543181" y="1402012"/>
                  </a:lnTo>
                  <a:lnTo>
                    <a:pt x="4556663" y="1404134"/>
                  </a:lnTo>
                  <a:lnTo>
                    <a:pt x="4570144" y="1406190"/>
                  </a:lnTo>
                  <a:lnTo>
                    <a:pt x="4583625" y="1408181"/>
                  </a:lnTo>
                  <a:lnTo>
                    <a:pt x="4597106" y="1410128"/>
                  </a:lnTo>
                  <a:lnTo>
                    <a:pt x="4610588" y="1411995"/>
                  </a:lnTo>
                  <a:lnTo>
                    <a:pt x="4624069" y="1413794"/>
                  </a:lnTo>
                  <a:lnTo>
                    <a:pt x="4637550" y="1415542"/>
                  </a:lnTo>
                  <a:lnTo>
                    <a:pt x="4651031" y="1417202"/>
                  </a:lnTo>
                  <a:lnTo>
                    <a:pt x="4664513" y="1418790"/>
                  </a:lnTo>
                  <a:lnTo>
                    <a:pt x="4677994" y="1420324"/>
                  </a:lnTo>
                  <a:lnTo>
                    <a:pt x="4691475" y="1421763"/>
                  </a:lnTo>
                  <a:lnTo>
                    <a:pt x="4704956" y="1423129"/>
                  </a:lnTo>
                  <a:lnTo>
                    <a:pt x="4718438" y="1424439"/>
                  </a:lnTo>
                  <a:lnTo>
                    <a:pt x="4731919" y="1425648"/>
                  </a:lnTo>
                  <a:lnTo>
                    <a:pt x="4745400" y="1426786"/>
                  </a:lnTo>
                  <a:lnTo>
                    <a:pt x="4758881" y="1427867"/>
                  </a:lnTo>
                  <a:lnTo>
                    <a:pt x="4772363" y="1428845"/>
                  </a:lnTo>
                  <a:lnTo>
                    <a:pt x="4785844" y="1429755"/>
                  </a:lnTo>
                  <a:lnTo>
                    <a:pt x="4799325" y="1430610"/>
                  </a:lnTo>
                  <a:lnTo>
                    <a:pt x="4812806" y="1431361"/>
                  </a:lnTo>
                  <a:lnTo>
                    <a:pt x="4826288" y="1432050"/>
                  </a:lnTo>
                  <a:lnTo>
                    <a:pt x="4839769" y="1432685"/>
                  </a:lnTo>
                  <a:lnTo>
                    <a:pt x="4853250" y="1433220"/>
                  </a:lnTo>
                  <a:lnTo>
                    <a:pt x="4866731" y="1433699"/>
                  </a:lnTo>
                  <a:lnTo>
                    <a:pt x="4880213" y="1434129"/>
                  </a:lnTo>
                  <a:lnTo>
                    <a:pt x="4893694" y="1434465"/>
                  </a:lnTo>
                  <a:lnTo>
                    <a:pt x="4907175" y="1434751"/>
                  </a:lnTo>
                  <a:lnTo>
                    <a:pt x="4920656" y="1434993"/>
                  </a:lnTo>
                  <a:lnTo>
                    <a:pt x="4934138" y="1435150"/>
                  </a:lnTo>
                  <a:lnTo>
                    <a:pt x="4947619" y="1435266"/>
                  </a:lnTo>
                  <a:lnTo>
                    <a:pt x="4961100" y="1435343"/>
                  </a:lnTo>
                  <a:lnTo>
                    <a:pt x="4974581" y="1435347"/>
                  </a:lnTo>
                  <a:lnTo>
                    <a:pt x="4988063" y="1435317"/>
                  </a:lnTo>
                  <a:lnTo>
                    <a:pt x="5001544" y="1435255"/>
                  </a:lnTo>
                  <a:lnTo>
                    <a:pt x="5015025" y="1435134"/>
                  </a:lnTo>
                  <a:lnTo>
                    <a:pt x="5028506" y="1434987"/>
                  </a:lnTo>
                  <a:lnTo>
                    <a:pt x="5041988" y="1434814"/>
                  </a:lnTo>
                  <a:lnTo>
                    <a:pt x="5055469" y="1434598"/>
                  </a:lnTo>
                  <a:lnTo>
                    <a:pt x="5068950" y="1434363"/>
                  </a:lnTo>
                  <a:lnTo>
                    <a:pt x="5082431" y="1434109"/>
                  </a:lnTo>
                  <a:lnTo>
                    <a:pt x="5095913" y="1433828"/>
                  </a:lnTo>
                  <a:lnTo>
                    <a:pt x="5109394" y="1433537"/>
                  </a:lnTo>
                  <a:lnTo>
                    <a:pt x="5122875" y="1433233"/>
                  </a:lnTo>
                  <a:lnTo>
                    <a:pt x="5136356" y="1432916"/>
                  </a:lnTo>
                  <a:lnTo>
                    <a:pt x="5149838" y="1432596"/>
                  </a:lnTo>
                  <a:lnTo>
                    <a:pt x="5163319" y="1432272"/>
                  </a:lnTo>
                  <a:lnTo>
                    <a:pt x="5176800" y="1431947"/>
                  </a:lnTo>
                  <a:lnTo>
                    <a:pt x="5190281" y="1431626"/>
                  </a:lnTo>
                  <a:lnTo>
                    <a:pt x="5203763" y="1431308"/>
                  </a:lnTo>
                  <a:lnTo>
                    <a:pt x="5217244" y="1431002"/>
                  </a:lnTo>
                  <a:lnTo>
                    <a:pt x="5230725" y="1430704"/>
                  </a:lnTo>
                  <a:lnTo>
                    <a:pt x="5244206" y="1430417"/>
                  </a:lnTo>
                  <a:lnTo>
                    <a:pt x="5257688" y="1430150"/>
                  </a:lnTo>
                  <a:lnTo>
                    <a:pt x="5271169" y="1429896"/>
                  </a:lnTo>
                  <a:lnTo>
                    <a:pt x="5284650" y="1429659"/>
                  </a:lnTo>
                  <a:lnTo>
                    <a:pt x="5298131" y="1429450"/>
                  </a:lnTo>
                  <a:lnTo>
                    <a:pt x="5311613" y="1429256"/>
                  </a:lnTo>
                  <a:lnTo>
                    <a:pt x="5325094" y="1429085"/>
                  </a:lnTo>
                  <a:lnTo>
                    <a:pt x="5338575" y="1428945"/>
                  </a:lnTo>
                  <a:lnTo>
                    <a:pt x="5352056" y="1428824"/>
                  </a:lnTo>
                  <a:lnTo>
                    <a:pt x="5365538" y="1428729"/>
                  </a:lnTo>
                  <a:lnTo>
                    <a:pt x="5379019" y="1428666"/>
                  </a:lnTo>
                  <a:lnTo>
                    <a:pt x="5392500" y="1428622"/>
                  </a:lnTo>
                  <a:lnTo>
                    <a:pt x="5405981" y="1428608"/>
                  </a:lnTo>
                  <a:lnTo>
                    <a:pt x="5419463" y="1428625"/>
                  </a:lnTo>
                  <a:lnTo>
                    <a:pt x="5432944" y="1428661"/>
                  </a:lnTo>
                  <a:lnTo>
                    <a:pt x="5446425" y="1428726"/>
                  </a:lnTo>
                  <a:lnTo>
                    <a:pt x="5459906" y="1428820"/>
                  </a:lnTo>
                  <a:lnTo>
                    <a:pt x="5473388" y="1428932"/>
                  </a:lnTo>
                  <a:lnTo>
                    <a:pt x="5486869" y="1429071"/>
                  </a:lnTo>
                  <a:lnTo>
                    <a:pt x="5500350" y="1429235"/>
                  </a:lnTo>
                  <a:lnTo>
                    <a:pt x="5513831" y="1429414"/>
                  </a:lnTo>
                  <a:lnTo>
                    <a:pt x="5527313" y="1429617"/>
                  </a:lnTo>
                  <a:lnTo>
                    <a:pt x="5540794" y="1429840"/>
                  </a:lnTo>
                  <a:lnTo>
                    <a:pt x="5554275" y="1430074"/>
                  </a:lnTo>
                  <a:lnTo>
                    <a:pt x="5567756" y="1430327"/>
                  </a:lnTo>
                  <a:lnTo>
                    <a:pt x="5581238" y="1430594"/>
                  </a:lnTo>
                  <a:lnTo>
                    <a:pt x="5594719" y="1430868"/>
                  </a:lnTo>
                  <a:lnTo>
                    <a:pt x="5608200" y="1431155"/>
                  </a:lnTo>
                  <a:lnTo>
                    <a:pt x="5621681" y="1431448"/>
                  </a:lnTo>
                  <a:lnTo>
                    <a:pt x="5635163" y="1431745"/>
                  </a:lnTo>
                  <a:lnTo>
                    <a:pt x="5648644" y="1432046"/>
                  </a:lnTo>
                  <a:lnTo>
                    <a:pt x="5662125" y="1432347"/>
                  </a:lnTo>
                  <a:lnTo>
                    <a:pt x="5675606" y="1432647"/>
                  </a:lnTo>
                  <a:lnTo>
                    <a:pt x="5689088" y="1432944"/>
                  </a:lnTo>
                  <a:lnTo>
                    <a:pt x="5702569" y="1433234"/>
                  </a:lnTo>
                  <a:lnTo>
                    <a:pt x="5716050" y="1433519"/>
                  </a:lnTo>
                  <a:lnTo>
                    <a:pt x="5729531" y="1433791"/>
                  </a:lnTo>
                  <a:lnTo>
                    <a:pt x="5743013" y="1434051"/>
                  </a:lnTo>
                  <a:lnTo>
                    <a:pt x="5756494" y="1434302"/>
                  </a:lnTo>
                  <a:lnTo>
                    <a:pt x="5769975" y="1434532"/>
                  </a:lnTo>
                  <a:lnTo>
                    <a:pt x="5783456" y="1434745"/>
                  </a:lnTo>
                  <a:lnTo>
                    <a:pt x="5796938" y="1434945"/>
                  </a:lnTo>
                  <a:lnTo>
                    <a:pt x="5810419" y="1435116"/>
                  </a:lnTo>
                  <a:lnTo>
                    <a:pt x="5823900" y="1435268"/>
                  </a:lnTo>
                  <a:lnTo>
                    <a:pt x="5837381" y="1435402"/>
                  </a:lnTo>
                  <a:lnTo>
                    <a:pt x="5850863" y="1435501"/>
                  </a:lnTo>
                  <a:lnTo>
                    <a:pt x="5864344" y="1435578"/>
                  </a:lnTo>
                  <a:lnTo>
                    <a:pt x="5877825" y="1435635"/>
                  </a:lnTo>
                  <a:lnTo>
                    <a:pt x="5891306" y="1435652"/>
                  </a:lnTo>
                  <a:lnTo>
                    <a:pt x="5904788" y="1435645"/>
                  </a:lnTo>
                  <a:lnTo>
                    <a:pt x="5918269" y="1435616"/>
                  </a:lnTo>
                  <a:lnTo>
                    <a:pt x="5931750" y="1435545"/>
                  </a:lnTo>
                  <a:lnTo>
                    <a:pt x="5945231" y="1435449"/>
                  </a:lnTo>
                  <a:lnTo>
                    <a:pt x="5958713" y="1435331"/>
                  </a:lnTo>
                  <a:lnTo>
                    <a:pt x="5972194" y="1435168"/>
                  </a:lnTo>
                  <a:lnTo>
                    <a:pt x="5985675" y="1434982"/>
                  </a:lnTo>
                  <a:lnTo>
                    <a:pt x="5999156" y="1434773"/>
                  </a:lnTo>
                  <a:lnTo>
                    <a:pt x="6012638" y="1434520"/>
                  </a:lnTo>
                  <a:lnTo>
                    <a:pt x="6026119" y="1434247"/>
                  </a:lnTo>
                  <a:lnTo>
                    <a:pt x="6039600" y="1433950"/>
                  </a:lnTo>
                  <a:lnTo>
                    <a:pt x="6053082" y="1433614"/>
                  </a:lnTo>
                  <a:lnTo>
                    <a:pt x="6066563" y="1433259"/>
                  </a:lnTo>
                  <a:lnTo>
                    <a:pt x="6080044" y="1432882"/>
                  </a:lnTo>
                  <a:lnTo>
                    <a:pt x="6093525" y="1432471"/>
                  </a:lnTo>
                  <a:lnTo>
                    <a:pt x="6107007" y="1432043"/>
                  </a:lnTo>
                  <a:lnTo>
                    <a:pt x="6120488" y="1431597"/>
                  </a:lnTo>
                  <a:lnTo>
                    <a:pt x="6133969" y="1431122"/>
                  </a:lnTo>
                  <a:lnTo>
                    <a:pt x="6147450" y="1430635"/>
                  </a:lnTo>
                  <a:lnTo>
                    <a:pt x="6160932" y="1430133"/>
                  </a:lnTo>
                  <a:lnTo>
                    <a:pt x="6174413" y="1429610"/>
                  </a:lnTo>
                  <a:lnTo>
                    <a:pt x="6187894" y="1429078"/>
                  </a:lnTo>
                  <a:lnTo>
                    <a:pt x="6201375" y="1428536"/>
                  </a:lnTo>
                  <a:lnTo>
                    <a:pt x="6214857" y="1427981"/>
                  </a:lnTo>
                  <a:lnTo>
                    <a:pt x="6228338" y="1427422"/>
                  </a:lnTo>
                  <a:lnTo>
                    <a:pt x="6241819" y="1426858"/>
                  </a:lnTo>
                  <a:lnTo>
                    <a:pt x="6255300" y="1426290"/>
                  </a:lnTo>
                  <a:lnTo>
                    <a:pt x="6268782" y="1425722"/>
                  </a:lnTo>
                  <a:lnTo>
                    <a:pt x="6282263" y="1425154"/>
                  </a:lnTo>
                  <a:lnTo>
                    <a:pt x="6295744" y="1424592"/>
                  </a:lnTo>
                  <a:lnTo>
                    <a:pt x="6309225" y="1424034"/>
                  </a:lnTo>
                  <a:lnTo>
                    <a:pt x="6322707" y="1423484"/>
                  </a:lnTo>
                  <a:lnTo>
                    <a:pt x="6336188" y="1422947"/>
                  </a:lnTo>
                  <a:lnTo>
                    <a:pt x="6349669" y="1422419"/>
                  </a:lnTo>
                  <a:lnTo>
                    <a:pt x="6363150" y="1421905"/>
                  </a:lnTo>
                  <a:lnTo>
                    <a:pt x="6376632" y="1421412"/>
                  </a:lnTo>
                  <a:lnTo>
                    <a:pt x="6390113" y="1420933"/>
                  </a:lnTo>
                  <a:lnTo>
                    <a:pt x="6403594" y="1420475"/>
                  </a:lnTo>
                  <a:lnTo>
                    <a:pt x="6417075" y="1420045"/>
                  </a:lnTo>
                  <a:lnTo>
                    <a:pt x="6430557" y="1419633"/>
                  </a:lnTo>
                  <a:lnTo>
                    <a:pt x="6444038" y="1419249"/>
                  </a:lnTo>
                  <a:lnTo>
                    <a:pt x="6457519" y="1418898"/>
                  </a:lnTo>
                  <a:lnTo>
                    <a:pt x="6471000" y="1418570"/>
                  </a:lnTo>
                  <a:lnTo>
                    <a:pt x="6484482" y="1418276"/>
                  </a:lnTo>
                  <a:lnTo>
                    <a:pt x="6497963" y="1418021"/>
                  </a:lnTo>
                  <a:lnTo>
                    <a:pt x="6511444" y="1417791"/>
                  </a:lnTo>
                  <a:lnTo>
                    <a:pt x="6524925" y="1417602"/>
                  </a:lnTo>
                  <a:lnTo>
                    <a:pt x="6538407" y="1417455"/>
                  </a:lnTo>
                  <a:lnTo>
                    <a:pt x="6551888" y="1417337"/>
                  </a:lnTo>
                  <a:lnTo>
                    <a:pt x="6565369" y="1417265"/>
                  </a:lnTo>
                  <a:lnTo>
                    <a:pt x="6578850" y="1417237"/>
                  </a:lnTo>
                  <a:lnTo>
                    <a:pt x="6592332" y="1417240"/>
                  </a:lnTo>
                  <a:lnTo>
                    <a:pt x="6605813" y="1417293"/>
                  </a:lnTo>
                  <a:lnTo>
                    <a:pt x="6619294" y="1417393"/>
                  </a:lnTo>
                  <a:lnTo>
                    <a:pt x="6632775" y="1417524"/>
                  </a:lnTo>
                  <a:lnTo>
                    <a:pt x="6646257" y="1417711"/>
                  </a:lnTo>
                  <a:lnTo>
                    <a:pt x="6659738" y="1417942"/>
                  </a:lnTo>
                  <a:lnTo>
                    <a:pt x="6673219" y="1418207"/>
                  </a:lnTo>
                  <a:lnTo>
                    <a:pt x="6686700" y="1418529"/>
                  </a:lnTo>
                  <a:lnTo>
                    <a:pt x="6700182" y="1418896"/>
                  </a:lnTo>
                  <a:lnTo>
                    <a:pt x="6713663" y="1419296"/>
                  </a:lnTo>
                  <a:lnTo>
                    <a:pt x="6727144" y="1419753"/>
                  </a:lnTo>
                  <a:lnTo>
                    <a:pt x="6740625" y="1420254"/>
                  </a:lnTo>
                  <a:lnTo>
                    <a:pt x="6754107" y="1420787"/>
                  </a:lnTo>
                  <a:lnTo>
                    <a:pt x="6767588" y="1421378"/>
                  </a:lnTo>
                  <a:lnTo>
                    <a:pt x="6781069" y="1422008"/>
                  </a:lnTo>
                  <a:lnTo>
                    <a:pt x="6794550" y="1422670"/>
                  </a:lnTo>
                  <a:lnTo>
                    <a:pt x="6808032" y="1423389"/>
                  </a:lnTo>
                  <a:lnTo>
                    <a:pt x="6821513" y="1424143"/>
                  </a:lnTo>
                  <a:lnTo>
                    <a:pt x="6834994" y="1424927"/>
                  </a:lnTo>
                  <a:lnTo>
                    <a:pt x="6848475" y="1425764"/>
                  </a:lnTo>
                  <a:lnTo>
                    <a:pt x="6861957" y="1426633"/>
                  </a:lnTo>
                  <a:lnTo>
                    <a:pt x="6875438" y="1427529"/>
                  </a:lnTo>
                  <a:lnTo>
                    <a:pt x="6888919" y="1428474"/>
                  </a:lnTo>
                </a:path>
              </a:pathLst>
            </a:custGeom>
            <a:ln w="27101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690983" y="551037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90983" y="44700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90983" y="342971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90983" y="238938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28760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722038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15647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590911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025347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459783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89422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2865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63093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19752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60088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03532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469760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904197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338633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77306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20750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584450" y="5925536"/>
              <a:ext cx="4194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weeks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17545" y="3745743"/>
              <a:ext cx="489086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971130" y="1632462"/>
              <a:ext cx="764038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ISO delay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2023-09-10T21:01:04Z</dcterms:modified>
  <cp:category/>
</cp:coreProperties>
</file>