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q2EkCOgiqXQTaOiZNCwED+Ai1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0da0f7f5c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90da0f7f5c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0da0f7f5c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0da0f7f5c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90da0f7f5c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0da0f7f5c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0da0f7f5c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90da0f7f5c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0da0f7f5c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90da0f7f5c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0da0f7f5c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0da0f7f5c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90da0f7f5c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0da0f7f5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90da0f7f5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0da0f7f5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90da0f7f5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0da0f7f5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90da0f7f5c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0da0f7f5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90da0f7f5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da0f7f5c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90da0f7f5c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sottotitolo">
  <p:cSld name="Titolo e sottotito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e con didascalia">
  <p:cSld name="Citazione con didascali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7" name="Google Shape;107;p3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">
  <p:cSld name="Scheda nom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 citazione">
  <p:cSld name="Scheda nome citazion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2" name="Google Shape;122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000" u="none" cap="none" strike="noStrik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o o falso">
  <p:cSld name="Vero o fals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2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Google Shape;47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" name="Google Shape;49;p2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0" name="Google Shape;50;p2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1" name="Google Shape;51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53" name="Google Shape;53;p2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54" name="Google Shape;54;p2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5" name="Google Shape;55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2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2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2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0" name="Google Shape;9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2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2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2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title"/>
          </p:nvPr>
        </p:nvSpPr>
        <p:spPr>
          <a:xfrm>
            <a:off x="2482234" y="812801"/>
            <a:ext cx="7021984" cy="1965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it-IT"/>
              <a:t>INTELLIGENZA ARTIFICIALE</a:t>
            </a:r>
            <a:br>
              <a:rPr lang="it-IT"/>
            </a:br>
            <a:r>
              <a:rPr lang="it-IT"/>
              <a:t>PROJECT WORK</a:t>
            </a:r>
            <a:endParaRPr/>
          </a:p>
        </p:txBody>
      </p:sp>
      <p:sp>
        <p:nvSpPr>
          <p:cNvPr id="148" name="Google Shape;148;p1"/>
          <p:cNvSpPr txBox="1"/>
          <p:nvPr>
            <p:ph idx="1" type="body"/>
          </p:nvPr>
        </p:nvSpPr>
        <p:spPr>
          <a:xfrm>
            <a:off x="907550" y="3398982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t-IT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FRANCESCO PATANÈ - 530HHHINGINFOR</a:t>
            </a:r>
            <a:endParaRPr/>
          </a:p>
        </p:txBody>
      </p:sp>
      <p:sp>
        <p:nvSpPr>
          <p:cNvPr id="149" name="Google Shape;149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descr="Uninettuno: Amazon.it: Appstore per Android"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125" y="637309"/>
            <a:ext cx="2141249" cy="214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REALIZZAZIONE DI UN CLASSIFICATORE BAYESIANO IN PYTHON</a:t>
            </a:r>
            <a:endParaRPr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7005884" y="216663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Scikitlearn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Pandas</a:t>
            </a:r>
            <a:r>
              <a:rPr b="1" lang="it-IT"/>
              <a:t>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Nltk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Jupyter Notebooks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Google Colab</a:t>
            </a:r>
            <a:endParaRPr/>
          </a:p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75" y="2166650"/>
            <a:ext cx="6164875" cy="30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0da0f7f5c_0_7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Dataset:  100 documenti X 10 categorie</a:t>
            </a:r>
            <a:endParaRPr/>
          </a:p>
        </p:txBody>
      </p:sp>
      <p:sp>
        <p:nvSpPr>
          <p:cNvPr id="220" name="Google Shape;220;g290da0f7f5c_0_77"/>
          <p:cNvSpPr txBox="1"/>
          <p:nvPr>
            <p:ph idx="1" type="body"/>
          </p:nvPr>
        </p:nvSpPr>
        <p:spPr>
          <a:xfrm>
            <a:off x="6088148" y="1424752"/>
            <a:ext cx="51018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business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entertainment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food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graphics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historical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medical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political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space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sport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technologie</a:t>
            </a:r>
            <a:endParaRPr b="1"/>
          </a:p>
        </p:txBody>
      </p:sp>
      <p:sp>
        <p:nvSpPr>
          <p:cNvPr id="221" name="Google Shape;221;g290da0f7f5c_0_7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22" name="Google Shape;222;g290da0f7f5c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50" y="1418650"/>
            <a:ext cx="2926370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0da0f7f5c_0_9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Training set: 300 documenti (30%)</a:t>
            </a:r>
            <a:endParaRPr/>
          </a:p>
        </p:txBody>
      </p:sp>
      <p:sp>
        <p:nvSpPr>
          <p:cNvPr id="229" name="Google Shape;229;g290da0f7f5c_0_9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30" name="Google Shape;230;g290da0f7f5c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861625"/>
            <a:ext cx="7100125" cy="44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0da0f7f5c_0_1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Test </a:t>
            </a:r>
            <a:r>
              <a:rPr lang="it-IT"/>
              <a:t>set: 700 documenti (70%)</a:t>
            </a:r>
            <a:endParaRPr/>
          </a:p>
        </p:txBody>
      </p:sp>
      <p:sp>
        <p:nvSpPr>
          <p:cNvPr id="237" name="Google Shape;237;g290da0f7f5c_0_1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38" name="Google Shape;238;g290da0f7f5c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930500"/>
            <a:ext cx="6102797" cy="43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Naive Bayes Multinomiale - Bag of Words</a:t>
            </a:r>
            <a:endParaRPr/>
          </a:p>
        </p:txBody>
      </p:sp>
      <p:sp>
        <p:nvSpPr>
          <p:cNvPr id="244" name="Google Shape;24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45" name="Google Shape;245;p9"/>
          <p:cNvSpPr txBox="1"/>
          <p:nvPr>
            <p:ph idx="1" type="body"/>
          </p:nvPr>
        </p:nvSpPr>
        <p:spPr>
          <a:xfrm>
            <a:off x="6773950" y="2795476"/>
            <a:ext cx="51018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657 previsioni corrette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Circa 94% precisione</a:t>
            </a:r>
            <a:endParaRPr b="1"/>
          </a:p>
        </p:txBody>
      </p:sp>
      <p:pic>
        <p:nvPicPr>
          <p:cNvPr id="246" name="Google Shape;2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06600"/>
            <a:ext cx="5615218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0da0f7f5c_0_1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Naive Bayes Multinomiale - Bag of Words</a:t>
            </a:r>
            <a:endParaRPr/>
          </a:p>
        </p:txBody>
      </p:sp>
      <p:sp>
        <p:nvSpPr>
          <p:cNvPr id="252" name="Google Shape;252;g290da0f7f5c_0_12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53" name="Google Shape;253;g290da0f7f5c_0_125"/>
          <p:cNvSpPr txBox="1"/>
          <p:nvPr>
            <p:ph idx="1" type="body"/>
          </p:nvPr>
        </p:nvSpPr>
        <p:spPr>
          <a:xfrm>
            <a:off x="6773950" y="2795476"/>
            <a:ext cx="51018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667 previsioni corrette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it-IT"/>
              <a:t>Circa 95% precisione</a:t>
            </a:r>
            <a:endParaRPr b="1"/>
          </a:p>
        </p:txBody>
      </p:sp>
      <p:pic>
        <p:nvPicPr>
          <p:cNvPr id="254" name="Google Shape;254;g290da0f7f5c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930500"/>
            <a:ext cx="5372601" cy="46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0da0f7f5c_0_13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Conclusioni</a:t>
            </a:r>
            <a:endParaRPr/>
          </a:p>
        </p:txBody>
      </p:sp>
      <p:sp>
        <p:nvSpPr>
          <p:cNvPr id="261" name="Google Shape;261;g290da0f7f5c_0_13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6390" lvl="0" marL="457200" rtl="0" algn="l">
              <a:spcBef>
                <a:spcPts val="1000"/>
              </a:spcBef>
              <a:spcAft>
                <a:spcPts val="0"/>
              </a:spcAft>
              <a:buSzPts val="1540"/>
              <a:buChar char="►"/>
            </a:pPr>
            <a:r>
              <a:rPr lang="it-IT" sz="1900"/>
              <a:t>Illustrati gli aspetti teorici del problema di classificazione testuale in ambito NLP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►"/>
            </a:pPr>
            <a:r>
              <a:rPr lang="it-IT" sz="1900"/>
              <a:t>Discusse le possibilità di rappresentazione dei documenti in modelli di ML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►"/>
            </a:pPr>
            <a:r>
              <a:rPr lang="it-IT" sz="1900"/>
              <a:t>Illustrata la famiglia di algoritmi Bayesiani e la loro applicazione al problema</a:t>
            </a:r>
            <a:endParaRPr sz="19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ts val="1540"/>
              <a:buChar char="►"/>
            </a:pPr>
            <a:r>
              <a:rPr lang="it-IT" sz="1900"/>
              <a:t>Dimostrazione pratica di creazione di un classificatore in linguaggio python</a:t>
            </a:r>
            <a:endParaRPr sz="1900"/>
          </a:p>
        </p:txBody>
      </p:sp>
      <p:sp>
        <p:nvSpPr>
          <p:cNvPr id="262" name="Google Shape;262;g290da0f7f5c_0_13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CLASSIFICAZIONE DI DOCUMENTI TESTUALI</a:t>
            </a:r>
            <a:endParaRPr/>
          </a:p>
        </p:txBody>
      </p:sp>
      <p:sp>
        <p:nvSpPr>
          <p:cNvPr id="156" name="Google Shape;156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57" name="Google Shape;15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15878"/>
            <a:ext cx="8596676" cy="400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0da0f7f5c_0_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CLASSIFICAZIONE DI DOCUMENTI TESTUALI</a:t>
            </a:r>
            <a:endParaRPr/>
          </a:p>
        </p:txBody>
      </p:sp>
      <p:sp>
        <p:nvSpPr>
          <p:cNvPr id="163" name="Google Shape;163;g290da0f7f5c_0_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64" name="Google Shape;164;g290da0f7f5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76" y="2969113"/>
            <a:ext cx="9180088" cy="198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Possibili applicazioni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466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►"/>
            </a:pPr>
            <a:r>
              <a:rPr lang="it-IT" sz="3200"/>
              <a:t>Filtri anti spam</a:t>
            </a:r>
            <a:endParaRPr sz="3200"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2840"/>
              <a:buChar char="►"/>
            </a:pPr>
            <a:r>
              <a:rPr lang="it-IT" sz="3200"/>
              <a:t>Classificazione articoli</a:t>
            </a:r>
            <a:endParaRPr sz="3200"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2840"/>
              <a:buChar char="►"/>
            </a:pPr>
            <a:r>
              <a:rPr lang="it-IT" sz="3200"/>
              <a:t>Sistemi di raccomandazione</a:t>
            </a:r>
            <a:endParaRPr sz="3200"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2840"/>
              <a:buChar char="►"/>
            </a:pPr>
            <a:r>
              <a:rPr lang="it-IT" sz="3200"/>
              <a:t>Assegnazione richieste</a:t>
            </a:r>
            <a:endParaRPr sz="3200"/>
          </a:p>
        </p:txBody>
      </p:sp>
      <p:sp>
        <p:nvSpPr>
          <p:cNvPr id="171" name="Google Shape;17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0da0f7f5c_0_2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Classificazione testuale come problema di Machine Learning</a:t>
            </a:r>
            <a:endParaRPr/>
          </a:p>
        </p:txBody>
      </p:sp>
      <p:sp>
        <p:nvSpPr>
          <p:cNvPr id="177" name="Google Shape;177;g290da0f7f5c_0_2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78" name="Google Shape;178;g290da0f7f5c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50" y="2074775"/>
            <a:ext cx="7453100" cy="38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0da0f7f5c_0_3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Pre processamento dati</a:t>
            </a:r>
            <a:endParaRPr/>
          </a:p>
        </p:txBody>
      </p:sp>
      <p:sp>
        <p:nvSpPr>
          <p:cNvPr id="184" name="Google Shape;184;g290da0f7f5c_0_3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85" name="Google Shape;185;g290da0f7f5c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00" y="2156325"/>
            <a:ext cx="7454976" cy="3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0da0f7f5c_0_4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Rappresentazione feature - Bag of Words</a:t>
            </a:r>
            <a:endParaRPr/>
          </a:p>
        </p:txBody>
      </p:sp>
      <p:sp>
        <p:nvSpPr>
          <p:cNvPr id="191" name="Google Shape;191;g290da0f7f5c_0_4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92" name="Google Shape;192;g290da0f7f5c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38" y="2043400"/>
            <a:ext cx="7556786" cy="3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0da0f7f5c_0_5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Rappresentazione feature - Tf-IDF</a:t>
            </a:r>
            <a:endParaRPr/>
          </a:p>
        </p:txBody>
      </p:sp>
      <p:sp>
        <p:nvSpPr>
          <p:cNvPr id="198" name="Google Shape;198;g290da0f7f5c_0_5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99" name="Google Shape;199;g290da0f7f5c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425" y="2561950"/>
            <a:ext cx="7731800" cy="21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it-IT"/>
              <a:t>Teorema di Bayes</a:t>
            </a:r>
            <a:endParaRPr/>
          </a:p>
        </p:txBody>
      </p:sp>
      <p:sp>
        <p:nvSpPr>
          <p:cNvPr id="205" name="Google Shape;205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06" name="Google Shape;20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082800"/>
            <a:ext cx="7095575" cy="37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faccettatura">
  <a:themeElements>
    <a:clrScheme name="Blu verde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2020-12-19T22:06:32Z</dcterms:created>
  <dc:creator>UtentePcCube</dc:creator>
</cp:coreProperties>
</file>