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72" r:id="rId2"/>
    <p:sldId id="256" r:id="rId3"/>
    <p:sldId id="257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69" r:id="rId16"/>
    <p:sldId id="270" r:id="rId17"/>
    <p:sldId id="271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F213-49CE-487B-8D02-498C1BD98357}" type="datetimeFigureOut">
              <a:rPr lang="it-IT" smtClean="0"/>
              <a:t>20/12/2020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3D1D3-4245-4FC3-A5DA-D21514EBDC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8C97-057B-48F2-A5B5-ACC7493D59AF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61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6EC-E851-4A5D-B815-CFAA2C061533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728-B998-409C-8B3E-21B43A18030C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5201-BDC5-4B63-B2A5-6B5474EC0CBD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65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B9F0-54D9-45DD-9C25-845D75EF2B10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62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B55-ABEA-4E8E-9FF5-FD8880B53B9A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17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B532-C054-4374-878C-090B5D00EFAA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93-8FA4-41EA-96D8-B36D6ABD4CC6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0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186-EFBC-4D3C-85E5-EEA6F267C2E0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8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24DB-B29D-4B7F-B21B-B4F8922301C2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CFCE-4290-4309-860E-F4ED05752617}" type="datetime1">
              <a:rPr lang="it-IT" smtClean="0"/>
              <a:t>20/12/2020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8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BF-6F3A-4553-89D9-316923CB5CF7}" type="datetime1">
              <a:rPr lang="it-IT" smtClean="0"/>
              <a:t>20/12/2020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6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D1F4-E4C7-4BF2-BFB1-1AD664C3D6A3}" type="datetime1">
              <a:rPr lang="it-IT" smtClean="0"/>
              <a:t>20/12/2020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7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B795-6524-4FAE-89F1-301F27B3F447}" type="datetime1">
              <a:rPr lang="it-IT" smtClean="0"/>
              <a:t>20/12/2020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5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D73-A857-4814-B8B0-A09B01A64A44}" type="datetime1">
              <a:rPr lang="it-IT" smtClean="0"/>
              <a:t>20/12/2020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0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44AE-9417-47E7-88C8-81B0C56D43C2}" type="datetime1">
              <a:rPr lang="it-IT" smtClean="0"/>
              <a:t>20/12/2020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2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F6CC-6903-4563-B513-C15C00F49427}" type="datetime1">
              <a:rPr lang="it-IT" smtClean="0"/>
              <a:t>20/12/2020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05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2234" y="812801"/>
            <a:ext cx="7021984" cy="1965758"/>
          </a:xfrm>
        </p:spPr>
        <p:txBody>
          <a:bodyPr>
            <a:normAutofit/>
          </a:bodyPr>
          <a:lstStyle/>
          <a:p>
            <a:r>
              <a:rPr lang="it-IT" dirty="0" smtClean="0"/>
              <a:t>DIGITAL INNOVATION</a:t>
            </a:r>
            <a:br>
              <a:rPr lang="it-IT" dirty="0" smtClean="0"/>
            </a:br>
            <a:r>
              <a:rPr lang="it-IT" dirty="0" smtClean="0"/>
              <a:t>PROJECT WORK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907550" y="3398982"/>
            <a:ext cx="8596668" cy="15709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it-IT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FRANCESCO PATANÈ - 530HHHINGINFOR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</a:t>
            </a:fld>
            <a:endParaRPr lang="it-IT"/>
          </a:p>
        </p:txBody>
      </p:sp>
      <p:pic>
        <p:nvPicPr>
          <p:cNvPr id="2050" name="Picture 2" descr="Uninettuno: Amazon.it: Appstore pe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5" y="637309"/>
            <a:ext cx="2141249" cy="21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b="1" dirty="0" smtClean="0"/>
              <a:t>Leggerezza</a:t>
            </a:r>
          </a:p>
          <a:p>
            <a:pPr lvl="0"/>
            <a:r>
              <a:rPr lang="it-IT" b="1" dirty="0" smtClean="0"/>
              <a:t>Isolamento</a:t>
            </a:r>
          </a:p>
          <a:p>
            <a:pPr lvl="0"/>
            <a:r>
              <a:rPr lang="it-IT" b="1" dirty="0" smtClean="0"/>
              <a:t>Distribuzione semplificata</a:t>
            </a:r>
            <a:r>
              <a:rPr lang="it-IT" dirty="0" smtClean="0"/>
              <a:t> </a:t>
            </a:r>
            <a:endParaRPr lang="it-IT" dirty="0"/>
          </a:p>
          <a:p>
            <a:pPr lvl="0"/>
            <a:r>
              <a:rPr lang="it-IT" b="1" dirty="0"/>
              <a:t>Disponibilità </a:t>
            </a:r>
            <a:r>
              <a:rPr lang="it-IT" b="1" dirty="0" smtClean="0"/>
              <a:t>rapida</a:t>
            </a:r>
          </a:p>
          <a:p>
            <a:pPr lvl="0"/>
            <a:r>
              <a:rPr lang="it-IT" b="1" dirty="0" smtClean="0"/>
              <a:t>Portabilità</a:t>
            </a:r>
          </a:p>
          <a:p>
            <a:pPr lvl="0"/>
            <a:r>
              <a:rPr lang="it-IT" b="1" dirty="0" smtClean="0"/>
              <a:t>Granularità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10</a:t>
            </a:fld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196306"/>
            <a:ext cx="3497695" cy="3497695"/>
          </a:xfrm>
        </p:spPr>
      </p:pic>
    </p:spTree>
    <p:extLst>
      <p:ext uri="{BB962C8B-B14F-4D97-AF65-F5344CB8AC3E}">
        <p14:creationId xmlns:p14="http://schemas.microsoft.com/office/powerpoint/2010/main" val="2622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- architettura</a:t>
            </a:r>
            <a:endParaRPr lang="it-IT" dirty="0"/>
          </a:p>
        </p:txBody>
      </p:sp>
      <p:pic>
        <p:nvPicPr>
          <p:cNvPr id="7" name="Segnaposto contenuto 6" descr="C:\Users\UtentePcCube\Pictures\engine-components-flow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464641"/>
            <a:ext cx="4183062" cy="327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egnaposto contenuto 7" descr="C:\Users\UtentePcCube\Downloads\architecture.png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007541"/>
            <a:ext cx="4184650" cy="21875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Compose – composizione di contenitori</a:t>
            </a:r>
            <a:endParaRPr lang="it-IT" dirty="0"/>
          </a:p>
        </p:txBody>
      </p:sp>
      <p:pic>
        <p:nvPicPr>
          <p:cNvPr id="7" name="Segnaposto contenuto 6" descr="https://pspdfkit.com/images/blog/2018/how-to-use-docker-compose-to-run-multiple-instances-of-a-service-in-development/article-header-d92d5df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2" y="2160589"/>
            <a:ext cx="7513709" cy="36306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3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- esempio pratico</a:t>
            </a:r>
            <a:endParaRPr lang="it-IT" dirty="0"/>
          </a:p>
        </p:txBody>
      </p:sp>
      <p:pic>
        <p:nvPicPr>
          <p:cNvPr id="6" name="Segnaposto contenuto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2" y="2115127"/>
            <a:ext cx="6945744" cy="3639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8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– svantaggi e criticità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Configurazione complessa</a:t>
            </a:r>
          </a:p>
          <a:p>
            <a:r>
              <a:rPr lang="it-IT" dirty="0" smtClean="0"/>
              <a:t>Complessa gestione di persistenza e back-up</a:t>
            </a:r>
          </a:p>
          <a:p>
            <a:r>
              <a:rPr lang="it-IT" dirty="0" smtClean="0"/>
              <a:t>Elevato numero di comandi simili: può generare confusione</a:t>
            </a:r>
          </a:p>
          <a:p>
            <a:r>
              <a:rPr lang="it-IT" dirty="0" smtClean="0"/>
              <a:t>Funzionalità di orchestrazione e scalabilità limitate</a:t>
            </a:r>
          </a:p>
          <a:p>
            <a:r>
              <a:rPr lang="it-IT" dirty="0" smtClean="0"/>
              <a:t>Vantaggi limitati nei casi d’uso troppo semplici</a:t>
            </a:r>
          </a:p>
          <a:p>
            <a:r>
              <a:rPr lang="it-IT" dirty="0" err="1" smtClean="0"/>
              <a:t>Effort</a:t>
            </a:r>
            <a:r>
              <a:rPr lang="it-IT" dirty="0" smtClean="0"/>
              <a:t> di gestione esponenziale all’aumentare dei contenitori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… alcune lacune vengono colmate con l’adozione di un orchestratore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1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Orchestrazione di container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05" y="2160588"/>
            <a:ext cx="3924090" cy="3881437"/>
          </a:xfrm>
        </p:spPr>
      </p:pic>
      <p:pic>
        <p:nvPicPr>
          <p:cNvPr id="13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316152"/>
            <a:ext cx="4183062" cy="3570308"/>
          </a:xfrm>
          <a:prstGeom prst="rect">
            <a:avLst/>
          </a:prstGeom>
        </p:spPr>
      </p:pic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Bilanciamento </a:t>
            </a:r>
            <a:r>
              <a:rPr lang="it-IT" b="1" dirty="0"/>
              <a:t>del </a:t>
            </a:r>
            <a:r>
              <a:rPr lang="it-IT" b="1" dirty="0" smtClean="0"/>
              <a:t>carico</a:t>
            </a:r>
          </a:p>
          <a:p>
            <a:pPr lvl="0"/>
            <a:r>
              <a:rPr lang="it-IT" b="1" dirty="0" smtClean="0"/>
              <a:t>Scoperta </a:t>
            </a:r>
            <a:r>
              <a:rPr lang="it-IT" b="1" dirty="0"/>
              <a:t>dei </a:t>
            </a:r>
            <a:r>
              <a:rPr lang="it-IT" b="1" dirty="0" smtClean="0"/>
              <a:t>servizi</a:t>
            </a:r>
          </a:p>
          <a:p>
            <a:pPr lvl="0"/>
            <a:r>
              <a:rPr lang="it-IT" b="1" dirty="0" smtClean="0"/>
              <a:t>Orchestrazione </a:t>
            </a:r>
            <a:r>
              <a:rPr lang="it-IT" b="1" dirty="0"/>
              <a:t>dello </a:t>
            </a:r>
            <a:r>
              <a:rPr lang="it-IT" b="1" dirty="0" err="1" smtClean="0"/>
              <a:t>storage</a:t>
            </a:r>
            <a:endParaRPr lang="it-IT" b="1" dirty="0" smtClean="0"/>
          </a:p>
          <a:p>
            <a:pPr lvl="0"/>
            <a:r>
              <a:rPr lang="it-IT" b="1" dirty="0" err="1" smtClean="0"/>
              <a:t>Rollout</a:t>
            </a:r>
            <a:r>
              <a:rPr lang="it-IT" b="1" dirty="0" smtClean="0"/>
              <a:t> </a:t>
            </a:r>
            <a:r>
              <a:rPr lang="it-IT" b="1" dirty="0"/>
              <a:t>e </a:t>
            </a:r>
            <a:r>
              <a:rPr lang="it-IT" b="1" dirty="0" err="1"/>
              <a:t>rollback</a:t>
            </a:r>
            <a:r>
              <a:rPr lang="it-IT" b="1" dirty="0"/>
              <a:t> </a:t>
            </a:r>
            <a:r>
              <a:rPr lang="it-IT" b="1" dirty="0" smtClean="0"/>
              <a:t>automatizzati</a:t>
            </a:r>
          </a:p>
          <a:p>
            <a:pPr lvl="0"/>
            <a:r>
              <a:rPr lang="it-IT" b="1" dirty="0" smtClean="0"/>
              <a:t>Ottimizzazione </a:t>
            </a:r>
            <a:r>
              <a:rPr lang="it-IT" b="1" dirty="0"/>
              <a:t>delle </a:t>
            </a:r>
            <a:r>
              <a:rPr lang="it-IT" b="1" dirty="0" smtClean="0"/>
              <a:t>risorse</a:t>
            </a:r>
          </a:p>
          <a:p>
            <a:pPr lvl="0"/>
            <a:r>
              <a:rPr lang="it-IT" b="1" dirty="0" smtClean="0"/>
              <a:t>Self-</a:t>
            </a:r>
            <a:r>
              <a:rPr lang="it-IT" b="1" dirty="0" err="1" smtClean="0"/>
              <a:t>healing</a:t>
            </a:r>
            <a:endParaRPr lang="it-IT" b="1" dirty="0" smtClean="0"/>
          </a:p>
          <a:p>
            <a:pPr lvl="0"/>
            <a:r>
              <a:rPr lang="it-IT" b="1" dirty="0" smtClean="0"/>
              <a:t>Gestione informazioni </a:t>
            </a:r>
            <a:r>
              <a:rPr lang="it-IT" b="1" dirty="0"/>
              <a:t>sensibili e </a:t>
            </a:r>
            <a:r>
              <a:rPr lang="it-IT" b="1" dirty="0" smtClean="0"/>
              <a:t>configurazione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82" y="2160588"/>
            <a:ext cx="3408981" cy="330765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r>
              <a:rPr lang="it-IT" dirty="0" smtClean="0"/>
              <a:t> - architettura</a:t>
            </a:r>
            <a:endParaRPr lang="it-IT" dirty="0"/>
          </a:p>
        </p:txBody>
      </p:sp>
      <p:pic>
        <p:nvPicPr>
          <p:cNvPr id="10" name="Segnaposto contenuto 9" descr="I componenti di Kubernetes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0" y="2160589"/>
            <a:ext cx="8196057" cy="362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0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r>
              <a:rPr lang="it-IT" dirty="0" smtClean="0"/>
              <a:t> – esempio pratico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18</a:t>
            </a:fld>
            <a:endParaRPr lang="it-IT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43996"/>
            <a:ext cx="8253701" cy="34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r>
              <a:rPr lang="it-IT" dirty="0" smtClean="0"/>
              <a:t> – svantaggi e criticità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Configurazione molto complessa</a:t>
            </a:r>
          </a:p>
          <a:p>
            <a:r>
              <a:rPr lang="it-IT" dirty="0" smtClean="0"/>
              <a:t>Apprendimento difficile</a:t>
            </a:r>
          </a:p>
          <a:p>
            <a:r>
              <a:rPr lang="it-IT" dirty="0"/>
              <a:t>Complessa gestione di persistenza e </a:t>
            </a:r>
            <a:r>
              <a:rPr lang="it-IT" dirty="0" smtClean="0"/>
              <a:t>back-up</a:t>
            </a:r>
          </a:p>
          <a:p>
            <a:r>
              <a:rPr lang="it-IT" dirty="0" smtClean="0"/>
              <a:t>L’elevata automatizzazione può portare a una non completa comprensione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9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CONTAINER E ORCHESTRAZIONE DI CONTAINER (CON DOCKER E KUBERNETES)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3432"/>
            <a:ext cx="8440011" cy="3176918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– apporto innovativo degli strumenti e tecniche presentate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Sostegno allo sviluppo software per applicazioni a micro-servizi </a:t>
            </a:r>
          </a:p>
          <a:p>
            <a:r>
              <a:rPr lang="it-IT" dirty="0" smtClean="0"/>
              <a:t>Sostegno alla creazione dei sistemi distribuiti</a:t>
            </a:r>
          </a:p>
          <a:p>
            <a:r>
              <a:rPr lang="it-IT" dirty="0" smtClean="0"/>
              <a:t>Spina dorsale del </a:t>
            </a:r>
            <a:r>
              <a:rPr lang="it-IT" dirty="0" err="1" smtClean="0"/>
              <a:t>Cloud</a:t>
            </a:r>
            <a:r>
              <a:rPr lang="it-IT" dirty="0" smtClean="0"/>
              <a:t> Computing e relativi modelli di business</a:t>
            </a:r>
          </a:p>
          <a:p>
            <a:r>
              <a:rPr lang="it-IT" dirty="0" smtClean="0"/>
              <a:t>Sostegno alla sperimentazione relativamente alle architetture </a:t>
            </a:r>
            <a:r>
              <a:rPr lang="it-IT" dirty="0" err="1" smtClean="0"/>
              <a:t>serverless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4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Evoluzione delle architetture software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6" y="2615406"/>
            <a:ext cx="6677025" cy="2971800"/>
          </a:xfr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7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a </a:t>
            </a:r>
            <a:r>
              <a:rPr lang="it-IT" dirty="0" err="1" smtClean="0"/>
              <a:t>microservizi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Separazione per domini funzionali</a:t>
            </a:r>
          </a:p>
          <a:p>
            <a:r>
              <a:rPr lang="it-IT" dirty="0" smtClean="0"/>
              <a:t>Accoppiamento ridotto</a:t>
            </a:r>
          </a:p>
          <a:p>
            <a:r>
              <a:rPr lang="it-IT" dirty="0" smtClean="0"/>
              <a:t>Scalabilità</a:t>
            </a:r>
          </a:p>
          <a:p>
            <a:r>
              <a:rPr lang="it-IT" dirty="0" smtClean="0"/>
              <a:t>Resilienza</a:t>
            </a:r>
          </a:p>
          <a:p>
            <a:r>
              <a:rPr lang="it-IT" dirty="0" smtClean="0"/>
              <a:t>Distribuzione rapida</a:t>
            </a:r>
          </a:p>
          <a:p>
            <a:r>
              <a:rPr lang="it-IT" dirty="0" smtClean="0"/>
              <a:t>Monitoraggio</a:t>
            </a:r>
          </a:p>
          <a:p>
            <a:r>
              <a:rPr lang="it-IT" dirty="0" smtClean="0"/>
              <a:t>Comunicazione inter-servizio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… come ottenerli?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6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/>
              <a:t>Containerizzazione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Orchestrazione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802861"/>
            <a:ext cx="4055281" cy="2927379"/>
          </a:xfrm>
          <a:prstGeom prst="rect">
            <a:avLst/>
          </a:prstGeom>
        </p:spPr>
      </p:pic>
      <p:pic>
        <p:nvPicPr>
          <p:cNvPr id="6" name="Segnaposto contenuto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43" y="2802861"/>
            <a:ext cx="4325563" cy="2519604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9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</a:t>
            </a:r>
            <a:endParaRPr lang="it-IT" dirty="0"/>
          </a:p>
        </p:txBody>
      </p:sp>
      <p:pic>
        <p:nvPicPr>
          <p:cNvPr id="5" name="Segnaposto contenuto 4" descr="Что же всё-таки такое kubernetes - Dots and Brackets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89" y="2728960"/>
            <a:ext cx="2753541" cy="23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egnaposto contenuto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2106" y="2728959"/>
            <a:ext cx="2768305" cy="23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3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Virtualizzazione basata su contenitori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Virtualizzazione a </a:t>
            </a:r>
            <a:r>
              <a:rPr lang="it-IT" dirty="0"/>
              <a:t>livello del sistema </a:t>
            </a:r>
            <a:r>
              <a:rPr lang="it-IT" dirty="0" smtClean="0"/>
              <a:t>operativo.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 err="1"/>
              <a:t>kernel</a:t>
            </a:r>
            <a:r>
              <a:rPr lang="it-IT" dirty="0"/>
              <a:t> permette l’esistenza di multiple istanze isolate di spazi </a:t>
            </a:r>
            <a:r>
              <a:rPr lang="it-IT" dirty="0" smtClean="0"/>
              <a:t>utente, dette container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Il contenuto di un container è isolato rispetto al sistema operativo ospite.</a:t>
            </a:r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</a:t>
            </a:r>
            <a:r>
              <a:rPr lang="it-IT" dirty="0" err="1" smtClean="0"/>
              <a:t>virtual</a:t>
            </a:r>
            <a:r>
              <a:rPr lang="it-IT" dirty="0" smtClean="0"/>
              <a:t> machine</a:t>
            </a:r>
            <a:endParaRPr lang="it-IT" dirty="0"/>
          </a:p>
        </p:txBody>
      </p:sp>
      <p:pic>
        <p:nvPicPr>
          <p:cNvPr id="4" name="Segnaposto contenuto 3" descr="C:\Users\UtentePcCube\Downloads\virtual-machine-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81079"/>
            <a:ext cx="8596312" cy="28404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8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container</a:t>
            </a:r>
            <a:endParaRPr lang="it-IT" dirty="0"/>
          </a:p>
        </p:txBody>
      </p:sp>
      <p:pic>
        <p:nvPicPr>
          <p:cNvPr id="4" name="Segnaposto contenuto 3" descr="C:\Users\UtentePcCube\Downloads\container-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955953"/>
            <a:ext cx="8596312" cy="2290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9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277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Sfaccettatura</vt:lpstr>
      <vt:lpstr>DIGITAL INNOVATION PROJECT WORK</vt:lpstr>
      <vt:lpstr>CONTAINER E ORCHESTRAZIONE DI CONTAINER (CON DOCKER E KUBERNETES)</vt:lpstr>
      <vt:lpstr>Evoluzione delle architetture software</vt:lpstr>
      <vt:lpstr>Architettura a microservizi</vt:lpstr>
      <vt:lpstr>Tecniche</vt:lpstr>
      <vt:lpstr>Tecnologie</vt:lpstr>
      <vt:lpstr>Virtualizzazione basata su contenitori</vt:lpstr>
      <vt:lpstr>Architettura virtual machine</vt:lpstr>
      <vt:lpstr>Architettura container</vt:lpstr>
      <vt:lpstr>Docker</vt:lpstr>
      <vt:lpstr>Docker - architettura</vt:lpstr>
      <vt:lpstr>Compose – composizione di contenitori</vt:lpstr>
      <vt:lpstr>Docker- esempio pratico</vt:lpstr>
      <vt:lpstr>Docker – svantaggi e criticità</vt:lpstr>
      <vt:lpstr>Orchestrazione di container</vt:lpstr>
      <vt:lpstr>Kubernetes</vt:lpstr>
      <vt:lpstr>Kubernetes - architettura</vt:lpstr>
      <vt:lpstr>Kubernetes – esempio pratico</vt:lpstr>
      <vt:lpstr>Kubernetes – svantaggi e criticità</vt:lpstr>
      <vt:lpstr>Conclusioni – apporto innovativo degli strumenti e tecniche presentate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E ORCHESTRAZIONE DI CONTAINER (CON DOCKER E KUBERNETES)</dc:title>
  <dc:creator>UtentePcCube</dc:creator>
  <cp:lastModifiedBy>UtentePcCube</cp:lastModifiedBy>
  <cp:revision>17</cp:revision>
  <dcterms:created xsi:type="dcterms:W3CDTF">2020-12-19T22:06:32Z</dcterms:created>
  <dcterms:modified xsi:type="dcterms:W3CDTF">2020-12-19T23:58:58Z</dcterms:modified>
</cp:coreProperties>
</file>