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14" r:id="rId4"/>
    <p:sldId id="315" r:id="rId5"/>
    <p:sldId id="318" r:id="rId6"/>
    <p:sldId id="317" r:id="rId7"/>
    <p:sldId id="316" r:id="rId8"/>
    <p:sldId id="258" r:id="rId9"/>
    <p:sldId id="270" r:id="rId10"/>
    <p:sldId id="271" r:id="rId11"/>
    <p:sldId id="272" r:id="rId12"/>
    <p:sldId id="273" r:id="rId13"/>
    <p:sldId id="298" r:id="rId14"/>
    <p:sldId id="259" r:id="rId15"/>
    <p:sldId id="275" r:id="rId16"/>
    <p:sldId id="276" r:id="rId17"/>
    <p:sldId id="277" r:id="rId18"/>
    <p:sldId id="299" r:id="rId19"/>
    <p:sldId id="260" r:id="rId20"/>
    <p:sldId id="300" r:id="rId21"/>
    <p:sldId id="279" r:id="rId22"/>
    <p:sldId id="280" r:id="rId23"/>
    <p:sldId id="281" r:id="rId24"/>
    <p:sldId id="301" r:id="rId25"/>
    <p:sldId id="303" r:id="rId26"/>
    <p:sldId id="262" r:id="rId27"/>
    <p:sldId id="263" r:id="rId28"/>
    <p:sldId id="310" r:id="rId29"/>
    <p:sldId id="311" r:id="rId30"/>
    <p:sldId id="312" r:id="rId31"/>
    <p:sldId id="313" r:id="rId32"/>
    <p:sldId id="264" r:id="rId33"/>
    <p:sldId id="304" r:id="rId34"/>
    <p:sldId id="305" r:id="rId35"/>
    <p:sldId id="306" r:id="rId36"/>
    <p:sldId id="308" r:id="rId37"/>
    <p:sldId id="309" r:id="rId38"/>
    <p:sldId id="265" r:id="rId39"/>
    <p:sldId id="267" r:id="rId40"/>
    <p:sldId id="268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13" autoAdjust="0"/>
  </p:normalViewPr>
  <p:slideViewPr>
    <p:cSldViewPr snapToGrid="0">
      <p:cViewPr varScale="1">
        <p:scale>
          <a:sx n="81" d="100"/>
          <a:sy n="81" d="100"/>
        </p:scale>
        <p:origin x="1668" y="84"/>
      </p:cViewPr>
      <p:guideLst/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AD535-3A4B-4A7D-9B36-6CECA91FA597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AB7A00-C134-485A-A5C7-2466070ABDFD}">
      <dgm:prSet/>
      <dgm:spPr/>
      <dgm:t>
        <a:bodyPr/>
        <a:lstStyle/>
        <a:p>
          <a:r>
            <a:rPr lang="en-US" dirty="0"/>
            <a:t>Printer SLA</a:t>
          </a:r>
        </a:p>
      </dgm:t>
    </dgm:pt>
    <dgm:pt modelId="{5CA098F1-E693-47E0-9D48-3F1FD0D0FED1}" type="parTrans" cxnId="{AA828515-D26F-4186-B261-E47C8BDE2319}">
      <dgm:prSet/>
      <dgm:spPr/>
      <dgm:t>
        <a:bodyPr/>
        <a:lstStyle/>
        <a:p>
          <a:endParaRPr lang="en-US"/>
        </a:p>
      </dgm:t>
    </dgm:pt>
    <dgm:pt modelId="{350EED61-E4FC-4331-B629-1FDDCDBE7DC5}" type="sibTrans" cxnId="{AA828515-D26F-4186-B261-E47C8BDE2319}">
      <dgm:prSet/>
      <dgm:spPr/>
      <dgm:t>
        <a:bodyPr/>
        <a:lstStyle/>
        <a:p>
          <a:endParaRPr lang="en-US"/>
        </a:p>
      </dgm:t>
    </dgm:pt>
    <dgm:pt modelId="{F88281E2-2C13-4046-BF16-2C9E490FC679}">
      <dgm:prSet/>
      <dgm:spPr/>
      <dgm:t>
        <a:bodyPr/>
        <a:lstStyle/>
        <a:p>
          <a:r>
            <a:rPr lang="en-US"/>
            <a:t>UV curing</a:t>
          </a:r>
        </a:p>
      </dgm:t>
    </dgm:pt>
    <dgm:pt modelId="{2124D4D8-CF50-48FF-8ABA-6D99B2E8A58F}" type="parTrans" cxnId="{D8391962-2ABA-4B01-B592-4E0FA75AFAD9}">
      <dgm:prSet/>
      <dgm:spPr/>
      <dgm:t>
        <a:bodyPr/>
        <a:lstStyle/>
        <a:p>
          <a:endParaRPr lang="en-US"/>
        </a:p>
      </dgm:t>
    </dgm:pt>
    <dgm:pt modelId="{D504E00F-DEEE-4716-A54F-931518163DC7}" type="sibTrans" cxnId="{D8391962-2ABA-4B01-B592-4E0FA75AFAD9}">
      <dgm:prSet/>
      <dgm:spPr/>
      <dgm:t>
        <a:bodyPr/>
        <a:lstStyle/>
        <a:p>
          <a:endParaRPr lang="en-US"/>
        </a:p>
      </dgm:t>
    </dgm:pt>
    <dgm:pt modelId="{BF5F28FD-62B9-4C71-A433-02F6B7DFC725}">
      <dgm:prSet/>
      <dgm:spPr/>
      <dgm:t>
        <a:bodyPr/>
        <a:lstStyle/>
        <a:p>
          <a:r>
            <a:rPr lang="en-US" dirty="0"/>
            <a:t>Printer FDM</a:t>
          </a:r>
        </a:p>
      </dgm:t>
    </dgm:pt>
    <dgm:pt modelId="{E8D8CCEA-E4F9-4247-B5F3-5F136F6EC9DD}" type="parTrans" cxnId="{59AFADCF-DA4F-417B-8FE9-CD30AD34DBC4}">
      <dgm:prSet/>
      <dgm:spPr/>
      <dgm:t>
        <a:bodyPr/>
        <a:lstStyle/>
        <a:p>
          <a:endParaRPr lang="en-US"/>
        </a:p>
      </dgm:t>
    </dgm:pt>
    <dgm:pt modelId="{30650A35-05D8-465C-AECA-86C60C46F3CA}" type="sibTrans" cxnId="{59AFADCF-DA4F-417B-8FE9-CD30AD34DBC4}">
      <dgm:prSet/>
      <dgm:spPr/>
      <dgm:t>
        <a:bodyPr/>
        <a:lstStyle/>
        <a:p>
          <a:endParaRPr lang="en-US"/>
        </a:p>
      </dgm:t>
    </dgm:pt>
    <dgm:pt modelId="{808DAC0A-462E-4044-AD91-6C2EF628E39B}">
      <dgm:prSet/>
      <dgm:spPr/>
      <dgm:t>
        <a:bodyPr/>
        <a:lstStyle/>
        <a:p>
          <a:r>
            <a:rPr lang="en-US" dirty="0"/>
            <a:t>Soldering</a:t>
          </a:r>
        </a:p>
      </dgm:t>
    </dgm:pt>
    <dgm:pt modelId="{7D35B7C2-AE7B-4955-A8C9-235E302605F5}" type="parTrans" cxnId="{7D3ADF2E-3638-44AD-BE2B-B1C2AE694BDA}">
      <dgm:prSet/>
      <dgm:spPr/>
      <dgm:t>
        <a:bodyPr/>
        <a:lstStyle/>
        <a:p>
          <a:endParaRPr lang="en-US"/>
        </a:p>
      </dgm:t>
    </dgm:pt>
    <dgm:pt modelId="{1B884404-FF08-4038-AD90-F2EEB124EF65}" type="sibTrans" cxnId="{7D3ADF2E-3638-44AD-BE2B-B1C2AE694BDA}">
      <dgm:prSet/>
      <dgm:spPr/>
      <dgm:t>
        <a:bodyPr/>
        <a:lstStyle/>
        <a:p>
          <a:endParaRPr lang="en-US"/>
        </a:p>
      </dgm:t>
    </dgm:pt>
    <dgm:pt modelId="{B72B91CB-CF71-4463-8D5D-065F807F66E8}">
      <dgm:prSet/>
      <dgm:spPr/>
      <dgm:t>
        <a:bodyPr/>
        <a:lstStyle/>
        <a:p>
          <a:r>
            <a:rPr lang="en-US" dirty="0"/>
            <a:t>Oscillating electric scroll saw</a:t>
          </a:r>
        </a:p>
      </dgm:t>
    </dgm:pt>
    <dgm:pt modelId="{836CC3C1-37D4-4670-8094-F48F412874ED}" type="parTrans" cxnId="{EF576A4D-D0A6-43A3-A053-83B60BA17F71}">
      <dgm:prSet/>
      <dgm:spPr/>
      <dgm:t>
        <a:bodyPr/>
        <a:lstStyle/>
        <a:p>
          <a:endParaRPr lang="en-US"/>
        </a:p>
      </dgm:t>
    </dgm:pt>
    <dgm:pt modelId="{1653A45F-3F91-45F6-A4AE-7BE4EFAA7D0C}" type="sibTrans" cxnId="{EF576A4D-D0A6-43A3-A053-83B60BA17F71}">
      <dgm:prSet/>
      <dgm:spPr/>
      <dgm:t>
        <a:bodyPr/>
        <a:lstStyle/>
        <a:p>
          <a:endParaRPr lang="en-US"/>
        </a:p>
      </dgm:t>
    </dgm:pt>
    <dgm:pt modelId="{784907D5-0C21-4CCD-A4FF-E21A2C2B27A0}">
      <dgm:prSet/>
      <dgm:spPr/>
      <dgm:t>
        <a:bodyPr/>
        <a:lstStyle/>
        <a:p>
          <a:r>
            <a:rPr lang="en-US" dirty="0"/>
            <a:t>Oscilloscope</a:t>
          </a:r>
        </a:p>
      </dgm:t>
    </dgm:pt>
    <dgm:pt modelId="{AE2569BE-8443-4E69-A860-1E66225FA0B4}" type="parTrans" cxnId="{6BF1FF02-17D7-4416-BDE2-5252CAB64889}">
      <dgm:prSet/>
      <dgm:spPr/>
      <dgm:t>
        <a:bodyPr/>
        <a:lstStyle/>
        <a:p>
          <a:endParaRPr lang="en-US"/>
        </a:p>
      </dgm:t>
    </dgm:pt>
    <dgm:pt modelId="{16E0D423-9105-4E75-83AA-404C01DB9C6D}" type="sibTrans" cxnId="{6BF1FF02-17D7-4416-BDE2-5252CAB64889}">
      <dgm:prSet/>
      <dgm:spPr/>
      <dgm:t>
        <a:bodyPr/>
        <a:lstStyle/>
        <a:p>
          <a:endParaRPr lang="en-US"/>
        </a:p>
      </dgm:t>
    </dgm:pt>
    <dgm:pt modelId="{580906E7-2CA5-4144-BF8B-8542FFA1E2FB}">
      <dgm:prSet/>
      <dgm:spPr/>
      <dgm:t>
        <a:bodyPr/>
        <a:lstStyle/>
        <a:p>
          <a:r>
            <a:rPr lang="en-US" dirty="0"/>
            <a:t>Electronics</a:t>
          </a:r>
        </a:p>
      </dgm:t>
    </dgm:pt>
    <dgm:pt modelId="{F7FECF18-31C9-41A0-88D1-A80E7A888BF3}" type="parTrans" cxnId="{532B83F7-6456-4974-8845-14FC94935425}">
      <dgm:prSet/>
      <dgm:spPr/>
      <dgm:t>
        <a:bodyPr/>
        <a:lstStyle/>
        <a:p>
          <a:endParaRPr lang="en-US"/>
        </a:p>
      </dgm:t>
    </dgm:pt>
    <dgm:pt modelId="{40D99F45-641B-4E5E-B593-AFEB318F13B7}" type="sibTrans" cxnId="{532B83F7-6456-4974-8845-14FC94935425}">
      <dgm:prSet/>
      <dgm:spPr/>
      <dgm:t>
        <a:bodyPr/>
        <a:lstStyle/>
        <a:p>
          <a:endParaRPr lang="en-US"/>
        </a:p>
      </dgm:t>
    </dgm:pt>
    <dgm:pt modelId="{F8F0D070-3F6A-4367-91E5-49DD65DEDBBC}">
      <dgm:prSet/>
      <dgm:spPr/>
      <dgm:t>
        <a:bodyPr/>
        <a:lstStyle/>
        <a:p>
          <a:r>
            <a:rPr lang="en-US" dirty="0"/>
            <a:t>Laser Engraving and Cutter</a:t>
          </a:r>
        </a:p>
      </dgm:t>
    </dgm:pt>
    <dgm:pt modelId="{863734D3-8B93-4D96-AED1-F0BDD88BA710}" type="parTrans" cxnId="{AA6BBAA1-29D9-413B-ACAD-4FFB7AE9B425}">
      <dgm:prSet/>
      <dgm:spPr/>
      <dgm:t>
        <a:bodyPr/>
        <a:lstStyle/>
        <a:p>
          <a:endParaRPr lang="en-US"/>
        </a:p>
      </dgm:t>
    </dgm:pt>
    <dgm:pt modelId="{D992F5C9-08A8-4FA6-A4F4-192188FFD432}" type="sibTrans" cxnId="{AA6BBAA1-29D9-413B-ACAD-4FFB7AE9B425}">
      <dgm:prSet/>
      <dgm:spPr/>
      <dgm:t>
        <a:bodyPr/>
        <a:lstStyle/>
        <a:p>
          <a:endParaRPr lang="en-US"/>
        </a:p>
      </dgm:t>
    </dgm:pt>
    <dgm:pt modelId="{C525B17C-5A42-4F34-BA72-4B529E1D4B8C}" type="pres">
      <dgm:prSet presAssocID="{451AD535-3A4B-4A7D-9B36-6CECA91FA597}" presName="diagram" presStyleCnt="0">
        <dgm:presLayoutVars>
          <dgm:dir/>
          <dgm:resizeHandles val="exact"/>
        </dgm:presLayoutVars>
      </dgm:prSet>
      <dgm:spPr/>
    </dgm:pt>
    <dgm:pt modelId="{08E5FE3D-4FDA-48DF-AF53-9700B723EF19}" type="pres">
      <dgm:prSet presAssocID="{76AB7A00-C134-485A-A5C7-2466070ABDFD}" presName="node" presStyleLbl="node1" presStyleIdx="0" presStyleCnt="8">
        <dgm:presLayoutVars>
          <dgm:bulletEnabled val="1"/>
        </dgm:presLayoutVars>
      </dgm:prSet>
      <dgm:spPr/>
    </dgm:pt>
    <dgm:pt modelId="{D89793B1-0DD3-4DB0-AC07-8DDFC8125640}" type="pres">
      <dgm:prSet presAssocID="{350EED61-E4FC-4331-B629-1FDDCDBE7DC5}" presName="sibTrans" presStyleCnt="0"/>
      <dgm:spPr/>
    </dgm:pt>
    <dgm:pt modelId="{211E2843-0551-4AB2-A35F-5B61FB29AB60}" type="pres">
      <dgm:prSet presAssocID="{F88281E2-2C13-4046-BF16-2C9E490FC679}" presName="node" presStyleLbl="node1" presStyleIdx="1" presStyleCnt="8">
        <dgm:presLayoutVars>
          <dgm:bulletEnabled val="1"/>
        </dgm:presLayoutVars>
      </dgm:prSet>
      <dgm:spPr/>
    </dgm:pt>
    <dgm:pt modelId="{84EEBEDB-3D86-4688-8AC0-887178A3968F}" type="pres">
      <dgm:prSet presAssocID="{D504E00F-DEEE-4716-A54F-931518163DC7}" presName="sibTrans" presStyleCnt="0"/>
      <dgm:spPr/>
    </dgm:pt>
    <dgm:pt modelId="{ED65A8CC-4773-4BD9-BBE5-86EDFE6A04B1}" type="pres">
      <dgm:prSet presAssocID="{BF5F28FD-62B9-4C71-A433-02F6B7DFC725}" presName="node" presStyleLbl="node1" presStyleIdx="2" presStyleCnt="8">
        <dgm:presLayoutVars>
          <dgm:bulletEnabled val="1"/>
        </dgm:presLayoutVars>
      </dgm:prSet>
      <dgm:spPr/>
    </dgm:pt>
    <dgm:pt modelId="{3C13C184-40F4-4BC0-B8E9-6329B6850746}" type="pres">
      <dgm:prSet presAssocID="{30650A35-05D8-465C-AECA-86C60C46F3CA}" presName="sibTrans" presStyleCnt="0"/>
      <dgm:spPr/>
    </dgm:pt>
    <dgm:pt modelId="{DBA7E7B6-64D1-4EBC-97A6-201C55D23CB3}" type="pres">
      <dgm:prSet presAssocID="{F8F0D070-3F6A-4367-91E5-49DD65DEDBBC}" presName="node" presStyleLbl="node1" presStyleIdx="3" presStyleCnt="8">
        <dgm:presLayoutVars>
          <dgm:bulletEnabled val="1"/>
        </dgm:presLayoutVars>
      </dgm:prSet>
      <dgm:spPr/>
    </dgm:pt>
    <dgm:pt modelId="{37A20243-59AE-43D3-B270-355842B95056}" type="pres">
      <dgm:prSet presAssocID="{D992F5C9-08A8-4FA6-A4F4-192188FFD432}" presName="sibTrans" presStyleCnt="0"/>
      <dgm:spPr/>
    </dgm:pt>
    <dgm:pt modelId="{B8171FFF-B942-4D6C-9E84-022A6E7A13AC}" type="pres">
      <dgm:prSet presAssocID="{808DAC0A-462E-4044-AD91-6C2EF628E39B}" presName="node" presStyleLbl="node1" presStyleIdx="4" presStyleCnt="8">
        <dgm:presLayoutVars>
          <dgm:bulletEnabled val="1"/>
        </dgm:presLayoutVars>
      </dgm:prSet>
      <dgm:spPr/>
    </dgm:pt>
    <dgm:pt modelId="{148E4E65-4739-419B-8149-17AC1146012F}" type="pres">
      <dgm:prSet presAssocID="{1B884404-FF08-4038-AD90-F2EEB124EF65}" presName="sibTrans" presStyleCnt="0"/>
      <dgm:spPr/>
    </dgm:pt>
    <dgm:pt modelId="{6DD7FFB7-6C99-4EA0-912B-957F884F5D84}" type="pres">
      <dgm:prSet presAssocID="{B72B91CB-CF71-4463-8D5D-065F807F66E8}" presName="node" presStyleLbl="node1" presStyleIdx="5" presStyleCnt="8">
        <dgm:presLayoutVars>
          <dgm:bulletEnabled val="1"/>
        </dgm:presLayoutVars>
      </dgm:prSet>
      <dgm:spPr/>
    </dgm:pt>
    <dgm:pt modelId="{E7FCBA02-EA1B-4874-B55F-7B7F8A7E9DC5}" type="pres">
      <dgm:prSet presAssocID="{1653A45F-3F91-45F6-A4AE-7BE4EFAA7D0C}" presName="sibTrans" presStyleCnt="0"/>
      <dgm:spPr/>
    </dgm:pt>
    <dgm:pt modelId="{1BCF1D46-5FBD-4B13-8C34-4ECD9F5DC9F5}" type="pres">
      <dgm:prSet presAssocID="{784907D5-0C21-4CCD-A4FF-E21A2C2B27A0}" presName="node" presStyleLbl="node1" presStyleIdx="6" presStyleCnt="8">
        <dgm:presLayoutVars>
          <dgm:bulletEnabled val="1"/>
        </dgm:presLayoutVars>
      </dgm:prSet>
      <dgm:spPr/>
    </dgm:pt>
    <dgm:pt modelId="{1265E67C-80D7-421A-9D17-498B7AEDE59E}" type="pres">
      <dgm:prSet presAssocID="{16E0D423-9105-4E75-83AA-404C01DB9C6D}" presName="sibTrans" presStyleCnt="0"/>
      <dgm:spPr/>
    </dgm:pt>
    <dgm:pt modelId="{82236A94-D757-46D9-813A-DDA57FE09EF8}" type="pres">
      <dgm:prSet presAssocID="{580906E7-2CA5-4144-BF8B-8542FFA1E2FB}" presName="node" presStyleLbl="node1" presStyleIdx="7" presStyleCnt="8">
        <dgm:presLayoutVars>
          <dgm:bulletEnabled val="1"/>
        </dgm:presLayoutVars>
      </dgm:prSet>
      <dgm:spPr/>
    </dgm:pt>
  </dgm:ptLst>
  <dgm:cxnLst>
    <dgm:cxn modelId="{6BF1FF02-17D7-4416-BDE2-5252CAB64889}" srcId="{451AD535-3A4B-4A7D-9B36-6CECA91FA597}" destId="{784907D5-0C21-4CCD-A4FF-E21A2C2B27A0}" srcOrd="6" destOrd="0" parTransId="{AE2569BE-8443-4E69-A860-1E66225FA0B4}" sibTransId="{16E0D423-9105-4E75-83AA-404C01DB9C6D}"/>
    <dgm:cxn modelId="{7B10EF12-5B0C-457E-B551-420D481DC901}" type="presOf" srcId="{B72B91CB-CF71-4463-8D5D-065F807F66E8}" destId="{6DD7FFB7-6C99-4EA0-912B-957F884F5D84}" srcOrd="0" destOrd="0" presId="urn:microsoft.com/office/officeart/2005/8/layout/default"/>
    <dgm:cxn modelId="{AA828515-D26F-4186-B261-E47C8BDE2319}" srcId="{451AD535-3A4B-4A7D-9B36-6CECA91FA597}" destId="{76AB7A00-C134-485A-A5C7-2466070ABDFD}" srcOrd="0" destOrd="0" parTransId="{5CA098F1-E693-47E0-9D48-3F1FD0D0FED1}" sibTransId="{350EED61-E4FC-4331-B629-1FDDCDBE7DC5}"/>
    <dgm:cxn modelId="{7D3ADF2E-3638-44AD-BE2B-B1C2AE694BDA}" srcId="{451AD535-3A4B-4A7D-9B36-6CECA91FA597}" destId="{808DAC0A-462E-4044-AD91-6C2EF628E39B}" srcOrd="4" destOrd="0" parTransId="{7D35B7C2-AE7B-4955-A8C9-235E302605F5}" sibTransId="{1B884404-FF08-4038-AD90-F2EEB124EF65}"/>
    <dgm:cxn modelId="{A0315735-A024-4C9A-BBD8-73296436B928}" type="presOf" srcId="{BF5F28FD-62B9-4C71-A433-02F6B7DFC725}" destId="{ED65A8CC-4773-4BD9-BBE5-86EDFE6A04B1}" srcOrd="0" destOrd="0" presId="urn:microsoft.com/office/officeart/2005/8/layout/default"/>
    <dgm:cxn modelId="{3A990836-1C20-43E7-98F9-138B30E84AE4}" type="presOf" srcId="{784907D5-0C21-4CCD-A4FF-E21A2C2B27A0}" destId="{1BCF1D46-5FBD-4B13-8C34-4ECD9F5DC9F5}" srcOrd="0" destOrd="0" presId="urn:microsoft.com/office/officeart/2005/8/layout/default"/>
    <dgm:cxn modelId="{1BF6673F-55ED-4C05-B877-6F0F831C301A}" type="presOf" srcId="{808DAC0A-462E-4044-AD91-6C2EF628E39B}" destId="{B8171FFF-B942-4D6C-9E84-022A6E7A13AC}" srcOrd="0" destOrd="0" presId="urn:microsoft.com/office/officeart/2005/8/layout/default"/>
    <dgm:cxn modelId="{D8391962-2ABA-4B01-B592-4E0FA75AFAD9}" srcId="{451AD535-3A4B-4A7D-9B36-6CECA91FA597}" destId="{F88281E2-2C13-4046-BF16-2C9E490FC679}" srcOrd="1" destOrd="0" parTransId="{2124D4D8-CF50-48FF-8ABA-6D99B2E8A58F}" sibTransId="{D504E00F-DEEE-4716-A54F-931518163DC7}"/>
    <dgm:cxn modelId="{EF576A4D-D0A6-43A3-A053-83B60BA17F71}" srcId="{451AD535-3A4B-4A7D-9B36-6CECA91FA597}" destId="{B72B91CB-CF71-4463-8D5D-065F807F66E8}" srcOrd="5" destOrd="0" parTransId="{836CC3C1-37D4-4670-8094-F48F412874ED}" sibTransId="{1653A45F-3F91-45F6-A4AE-7BE4EFAA7D0C}"/>
    <dgm:cxn modelId="{B5976679-017B-4D7E-ADB6-BDAD0B5BFEFA}" type="presOf" srcId="{451AD535-3A4B-4A7D-9B36-6CECA91FA597}" destId="{C525B17C-5A42-4F34-BA72-4B529E1D4B8C}" srcOrd="0" destOrd="0" presId="urn:microsoft.com/office/officeart/2005/8/layout/default"/>
    <dgm:cxn modelId="{426B3999-E69B-4A67-A71D-3BC161BB8139}" type="presOf" srcId="{76AB7A00-C134-485A-A5C7-2466070ABDFD}" destId="{08E5FE3D-4FDA-48DF-AF53-9700B723EF19}" srcOrd="0" destOrd="0" presId="urn:microsoft.com/office/officeart/2005/8/layout/default"/>
    <dgm:cxn modelId="{AA6BBAA1-29D9-413B-ACAD-4FFB7AE9B425}" srcId="{451AD535-3A4B-4A7D-9B36-6CECA91FA597}" destId="{F8F0D070-3F6A-4367-91E5-49DD65DEDBBC}" srcOrd="3" destOrd="0" parTransId="{863734D3-8B93-4D96-AED1-F0BDD88BA710}" sibTransId="{D992F5C9-08A8-4FA6-A4F4-192188FFD432}"/>
    <dgm:cxn modelId="{D484E6A8-CADC-4002-9275-80B64CF8B041}" type="presOf" srcId="{580906E7-2CA5-4144-BF8B-8542FFA1E2FB}" destId="{82236A94-D757-46D9-813A-DDA57FE09EF8}" srcOrd="0" destOrd="0" presId="urn:microsoft.com/office/officeart/2005/8/layout/default"/>
    <dgm:cxn modelId="{CC74F8C1-224C-4277-B163-02E3FD82260C}" type="presOf" srcId="{F88281E2-2C13-4046-BF16-2C9E490FC679}" destId="{211E2843-0551-4AB2-A35F-5B61FB29AB60}" srcOrd="0" destOrd="0" presId="urn:microsoft.com/office/officeart/2005/8/layout/default"/>
    <dgm:cxn modelId="{59AFADCF-DA4F-417B-8FE9-CD30AD34DBC4}" srcId="{451AD535-3A4B-4A7D-9B36-6CECA91FA597}" destId="{BF5F28FD-62B9-4C71-A433-02F6B7DFC725}" srcOrd="2" destOrd="0" parTransId="{E8D8CCEA-E4F9-4247-B5F3-5F136F6EC9DD}" sibTransId="{30650A35-05D8-465C-AECA-86C60C46F3CA}"/>
    <dgm:cxn modelId="{230E9BF1-023E-44E3-9556-0F1CB78EECBB}" type="presOf" srcId="{F8F0D070-3F6A-4367-91E5-49DD65DEDBBC}" destId="{DBA7E7B6-64D1-4EBC-97A6-201C55D23CB3}" srcOrd="0" destOrd="0" presId="urn:microsoft.com/office/officeart/2005/8/layout/default"/>
    <dgm:cxn modelId="{532B83F7-6456-4974-8845-14FC94935425}" srcId="{451AD535-3A4B-4A7D-9B36-6CECA91FA597}" destId="{580906E7-2CA5-4144-BF8B-8542FFA1E2FB}" srcOrd="7" destOrd="0" parTransId="{F7FECF18-31C9-41A0-88D1-A80E7A888BF3}" sibTransId="{40D99F45-641B-4E5E-B593-AFEB318F13B7}"/>
    <dgm:cxn modelId="{0F170C8A-DE43-4541-9B40-51CBC5ABF6CF}" type="presParOf" srcId="{C525B17C-5A42-4F34-BA72-4B529E1D4B8C}" destId="{08E5FE3D-4FDA-48DF-AF53-9700B723EF19}" srcOrd="0" destOrd="0" presId="urn:microsoft.com/office/officeart/2005/8/layout/default"/>
    <dgm:cxn modelId="{4F53DBC7-844B-45E6-99A6-3BA730A39FAF}" type="presParOf" srcId="{C525B17C-5A42-4F34-BA72-4B529E1D4B8C}" destId="{D89793B1-0DD3-4DB0-AC07-8DDFC8125640}" srcOrd="1" destOrd="0" presId="urn:microsoft.com/office/officeart/2005/8/layout/default"/>
    <dgm:cxn modelId="{32140B3A-6794-4975-8853-D57C1830927E}" type="presParOf" srcId="{C525B17C-5A42-4F34-BA72-4B529E1D4B8C}" destId="{211E2843-0551-4AB2-A35F-5B61FB29AB60}" srcOrd="2" destOrd="0" presId="urn:microsoft.com/office/officeart/2005/8/layout/default"/>
    <dgm:cxn modelId="{CC3D9F21-5B01-4AE0-BD58-ECF5D6DA0512}" type="presParOf" srcId="{C525B17C-5A42-4F34-BA72-4B529E1D4B8C}" destId="{84EEBEDB-3D86-4688-8AC0-887178A3968F}" srcOrd="3" destOrd="0" presId="urn:microsoft.com/office/officeart/2005/8/layout/default"/>
    <dgm:cxn modelId="{D3728BE8-87DE-4EC2-B90C-12AEFC8FE433}" type="presParOf" srcId="{C525B17C-5A42-4F34-BA72-4B529E1D4B8C}" destId="{ED65A8CC-4773-4BD9-BBE5-86EDFE6A04B1}" srcOrd="4" destOrd="0" presId="urn:microsoft.com/office/officeart/2005/8/layout/default"/>
    <dgm:cxn modelId="{67711DB0-A5E6-4A8B-969B-6935D2B5C904}" type="presParOf" srcId="{C525B17C-5A42-4F34-BA72-4B529E1D4B8C}" destId="{3C13C184-40F4-4BC0-B8E9-6329B6850746}" srcOrd="5" destOrd="0" presId="urn:microsoft.com/office/officeart/2005/8/layout/default"/>
    <dgm:cxn modelId="{90DE63DD-70F0-4628-817A-E9D0856C9514}" type="presParOf" srcId="{C525B17C-5A42-4F34-BA72-4B529E1D4B8C}" destId="{DBA7E7B6-64D1-4EBC-97A6-201C55D23CB3}" srcOrd="6" destOrd="0" presId="urn:microsoft.com/office/officeart/2005/8/layout/default"/>
    <dgm:cxn modelId="{3B1CEC5B-67D5-4D46-9F18-D48156F2C0DB}" type="presParOf" srcId="{C525B17C-5A42-4F34-BA72-4B529E1D4B8C}" destId="{37A20243-59AE-43D3-B270-355842B95056}" srcOrd="7" destOrd="0" presId="urn:microsoft.com/office/officeart/2005/8/layout/default"/>
    <dgm:cxn modelId="{F88034DD-DD52-41B6-9D51-6B540003D5F7}" type="presParOf" srcId="{C525B17C-5A42-4F34-BA72-4B529E1D4B8C}" destId="{B8171FFF-B942-4D6C-9E84-022A6E7A13AC}" srcOrd="8" destOrd="0" presId="urn:microsoft.com/office/officeart/2005/8/layout/default"/>
    <dgm:cxn modelId="{FDFD496D-0C51-4C05-8416-6E3519E0A524}" type="presParOf" srcId="{C525B17C-5A42-4F34-BA72-4B529E1D4B8C}" destId="{148E4E65-4739-419B-8149-17AC1146012F}" srcOrd="9" destOrd="0" presId="urn:microsoft.com/office/officeart/2005/8/layout/default"/>
    <dgm:cxn modelId="{1DC41B98-1101-4929-9816-FA2D9C2FFE5D}" type="presParOf" srcId="{C525B17C-5A42-4F34-BA72-4B529E1D4B8C}" destId="{6DD7FFB7-6C99-4EA0-912B-957F884F5D84}" srcOrd="10" destOrd="0" presId="urn:microsoft.com/office/officeart/2005/8/layout/default"/>
    <dgm:cxn modelId="{D7FFBE37-3814-4773-B576-78E25D2B4082}" type="presParOf" srcId="{C525B17C-5A42-4F34-BA72-4B529E1D4B8C}" destId="{E7FCBA02-EA1B-4874-B55F-7B7F8A7E9DC5}" srcOrd="11" destOrd="0" presId="urn:microsoft.com/office/officeart/2005/8/layout/default"/>
    <dgm:cxn modelId="{7D8305D9-986C-492F-93FF-B64B6321BACF}" type="presParOf" srcId="{C525B17C-5A42-4F34-BA72-4B529E1D4B8C}" destId="{1BCF1D46-5FBD-4B13-8C34-4ECD9F5DC9F5}" srcOrd="12" destOrd="0" presId="urn:microsoft.com/office/officeart/2005/8/layout/default"/>
    <dgm:cxn modelId="{5EA0A608-F397-4D4F-B378-BA2881F07AF9}" type="presParOf" srcId="{C525B17C-5A42-4F34-BA72-4B529E1D4B8C}" destId="{1265E67C-80D7-421A-9D17-498B7AEDE59E}" srcOrd="13" destOrd="0" presId="urn:microsoft.com/office/officeart/2005/8/layout/default"/>
    <dgm:cxn modelId="{EA4D7C78-54DD-46BA-8990-33265E49FCDD}" type="presParOf" srcId="{C525B17C-5A42-4F34-BA72-4B529E1D4B8C}" destId="{82236A94-D757-46D9-813A-DDA57FE09EF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25E4A0-E53C-4D3D-AEAF-D96D3E2307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74B-C282-4542-85B0-F4C8FBA324FA}">
      <dgm:prSet/>
      <dgm:spPr/>
      <dgm:t>
        <a:bodyPr/>
        <a:lstStyle/>
        <a:p>
          <a:r>
            <a:rPr lang="it-IT" b="1"/>
            <a:t>Emissioni di Fumi</a:t>
          </a:r>
          <a:r>
            <a:rPr lang="it-IT"/>
            <a:t>:</a:t>
          </a:r>
          <a:endParaRPr lang="en-US"/>
        </a:p>
      </dgm:t>
    </dgm:pt>
    <dgm:pt modelId="{6FE2FB7C-7220-468E-A2E2-8669702A28D8}" type="parTrans" cxnId="{E205E1D5-3A4D-4747-B662-2F173312ED20}">
      <dgm:prSet/>
      <dgm:spPr/>
      <dgm:t>
        <a:bodyPr/>
        <a:lstStyle/>
        <a:p>
          <a:endParaRPr lang="en-US"/>
        </a:p>
      </dgm:t>
    </dgm:pt>
    <dgm:pt modelId="{F2B5AC3A-519A-49C9-B36C-FA329216E3C3}" type="sibTrans" cxnId="{E205E1D5-3A4D-4747-B662-2F173312ED20}">
      <dgm:prSet/>
      <dgm:spPr/>
      <dgm:t>
        <a:bodyPr/>
        <a:lstStyle/>
        <a:p>
          <a:endParaRPr lang="en-US"/>
        </a:p>
      </dgm:t>
    </dgm:pt>
    <dgm:pt modelId="{DC52718F-B389-4FB0-B82C-488A13D0243A}">
      <dgm:prSet/>
      <dgm:spPr/>
      <dgm:t>
        <a:bodyPr/>
        <a:lstStyle/>
        <a:p>
          <a:r>
            <a:rPr lang="it-IT"/>
            <a:t>Alcuni materiali come ABS rilasciano fumi potenzialmente nocivi durante la fusione.</a:t>
          </a:r>
          <a:endParaRPr lang="en-US"/>
        </a:p>
      </dgm:t>
    </dgm:pt>
    <dgm:pt modelId="{E14B7DBF-AC79-4311-B924-F9A2D1237998}" type="parTrans" cxnId="{14614E6D-B900-4EFD-AF63-AB32AC78E0FB}">
      <dgm:prSet/>
      <dgm:spPr/>
      <dgm:t>
        <a:bodyPr/>
        <a:lstStyle/>
        <a:p>
          <a:endParaRPr lang="en-US"/>
        </a:p>
      </dgm:t>
    </dgm:pt>
    <dgm:pt modelId="{A15F4B47-F727-4F38-BF88-220980F13346}" type="sibTrans" cxnId="{14614E6D-B900-4EFD-AF63-AB32AC78E0FB}">
      <dgm:prSet/>
      <dgm:spPr/>
      <dgm:t>
        <a:bodyPr/>
        <a:lstStyle/>
        <a:p>
          <a:endParaRPr lang="en-US"/>
        </a:p>
      </dgm:t>
    </dgm:pt>
    <dgm:pt modelId="{EADC0064-D347-4E15-B04A-B64BB863997A}">
      <dgm:prSet/>
      <dgm:spPr/>
      <dgm:t>
        <a:bodyPr/>
        <a:lstStyle/>
        <a:p>
          <a:r>
            <a:rPr lang="it-IT" b="1"/>
            <a:t>Prevenzione</a:t>
          </a:r>
          <a:r>
            <a:rPr lang="it-IT"/>
            <a:t>: Stampare in aree ben ventilate e utilizzare filtri HEPA o a carbone attivo per purificare l'aria.</a:t>
          </a:r>
          <a:endParaRPr lang="en-US"/>
        </a:p>
      </dgm:t>
    </dgm:pt>
    <dgm:pt modelId="{78059D6B-D409-4EE4-BEF2-9465C9A08AAD}" type="parTrans" cxnId="{42ED730E-742A-488D-9CBE-1528E884E46C}">
      <dgm:prSet/>
      <dgm:spPr/>
      <dgm:t>
        <a:bodyPr/>
        <a:lstStyle/>
        <a:p>
          <a:endParaRPr lang="en-US"/>
        </a:p>
      </dgm:t>
    </dgm:pt>
    <dgm:pt modelId="{346C3286-D33F-4528-8C00-16AC42B5C836}" type="sibTrans" cxnId="{42ED730E-742A-488D-9CBE-1528E884E46C}">
      <dgm:prSet/>
      <dgm:spPr/>
      <dgm:t>
        <a:bodyPr/>
        <a:lstStyle/>
        <a:p>
          <a:endParaRPr lang="en-US"/>
        </a:p>
      </dgm:t>
    </dgm:pt>
    <dgm:pt modelId="{CE215C11-82DA-4934-9BF7-8ADA6C65DDF5}">
      <dgm:prSet/>
      <dgm:spPr/>
      <dgm:t>
        <a:bodyPr/>
        <a:lstStyle/>
        <a:p>
          <a:r>
            <a:rPr lang="it-IT" b="1"/>
            <a:t>Rischio di Ustioni</a:t>
          </a:r>
          <a:r>
            <a:rPr lang="it-IT"/>
            <a:t>:</a:t>
          </a:r>
          <a:endParaRPr lang="en-US"/>
        </a:p>
      </dgm:t>
    </dgm:pt>
    <dgm:pt modelId="{9AE34D1C-68BC-4529-8E0A-40D72EE06159}" type="parTrans" cxnId="{AA416EAA-FA80-4894-926B-137881750965}">
      <dgm:prSet/>
      <dgm:spPr/>
      <dgm:t>
        <a:bodyPr/>
        <a:lstStyle/>
        <a:p>
          <a:endParaRPr lang="en-US"/>
        </a:p>
      </dgm:t>
    </dgm:pt>
    <dgm:pt modelId="{B997C142-3CA9-4D6E-A8FB-C6B6F8BA15A3}" type="sibTrans" cxnId="{AA416EAA-FA80-4894-926B-137881750965}">
      <dgm:prSet/>
      <dgm:spPr/>
      <dgm:t>
        <a:bodyPr/>
        <a:lstStyle/>
        <a:p>
          <a:endParaRPr lang="en-US"/>
        </a:p>
      </dgm:t>
    </dgm:pt>
    <dgm:pt modelId="{EFF3DF8B-059D-4A57-AE3E-6BEE22D9E4AD}">
      <dgm:prSet/>
      <dgm:spPr/>
      <dgm:t>
        <a:bodyPr/>
        <a:lstStyle/>
        <a:p>
          <a:r>
            <a:rPr lang="it-IT"/>
            <a:t>L'estrusore e il piano di stampa raggiungono temperature elevate (fino a 250°C o più).</a:t>
          </a:r>
          <a:endParaRPr lang="en-US"/>
        </a:p>
      </dgm:t>
    </dgm:pt>
    <dgm:pt modelId="{DB3CC9E3-C46A-412F-B7C0-A50008C5D41C}" type="parTrans" cxnId="{C48DDD79-70F8-41C5-9BB9-731B586E72B1}">
      <dgm:prSet/>
      <dgm:spPr/>
      <dgm:t>
        <a:bodyPr/>
        <a:lstStyle/>
        <a:p>
          <a:endParaRPr lang="en-US"/>
        </a:p>
      </dgm:t>
    </dgm:pt>
    <dgm:pt modelId="{4517C4AF-8BD6-47D8-AC3E-D8C0ACC1C352}" type="sibTrans" cxnId="{C48DDD79-70F8-41C5-9BB9-731B586E72B1}">
      <dgm:prSet/>
      <dgm:spPr/>
      <dgm:t>
        <a:bodyPr/>
        <a:lstStyle/>
        <a:p>
          <a:endParaRPr lang="en-US"/>
        </a:p>
      </dgm:t>
    </dgm:pt>
    <dgm:pt modelId="{08065257-92DC-4EA6-995E-B89DBC5C0B0A}">
      <dgm:prSet/>
      <dgm:spPr/>
      <dgm:t>
        <a:bodyPr/>
        <a:lstStyle/>
        <a:p>
          <a:r>
            <a:rPr lang="it-IT" b="1"/>
            <a:t>Prevenzione</a:t>
          </a:r>
          <a:r>
            <a:rPr lang="it-IT"/>
            <a:t>: Non toccare l'ugello o il piano di stampa durante il funzionamento o subito dopo.</a:t>
          </a:r>
          <a:endParaRPr lang="en-US"/>
        </a:p>
      </dgm:t>
    </dgm:pt>
    <dgm:pt modelId="{017146D8-8A72-46C6-9005-4E02AB2278BB}" type="parTrans" cxnId="{89B61CEF-6429-47CB-A584-ACA41A9D2068}">
      <dgm:prSet/>
      <dgm:spPr/>
      <dgm:t>
        <a:bodyPr/>
        <a:lstStyle/>
        <a:p>
          <a:endParaRPr lang="en-US"/>
        </a:p>
      </dgm:t>
    </dgm:pt>
    <dgm:pt modelId="{F4310B06-C2F9-4FA2-9ABF-D6EAF6D03E03}" type="sibTrans" cxnId="{89B61CEF-6429-47CB-A584-ACA41A9D2068}">
      <dgm:prSet/>
      <dgm:spPr/>
      <dgm:t>
        <a:bodyPr/>
        <a:lstStyle/>
        <a:p>
          <a:endParaRPr lang="en-US"/>
        </a:p>
      </dgm:t>
    </dgm:pt>
    <dgm:pt modelId="{D279096E-FF33-4BC0-B0D3-92198F9C6D87}">
      <dgm:prSet/>
      <dgm:spPr/>
      <dgm:t>
        <a:bodyPr/>
        <a:lstStyle/>
        <a:p>
          <a:r>
            <a:rPr lang="it-IT" b="1"/>
            <a:t>Inceppamenti del Filamento</a:t>
          </a:r>
          <a:r>
            <a:rPr lang="it-IT"/>
            <a:t>:</a:t>
          </a:r>
          <a:endParaRPr lang="en-US"/>
        </a:p>
      </dgm:t>
    </dgm:pt>
    <dgm:pt modelId="{6A7E8F70-0DDD-4335-A1CF-1CB838AA8012}" type="parTrans" cxnId="{BCCA51BE-F7C5-4200-95A6-255F7EEE33BE}">
      <dgm:prSet/>
      <dgm:spPr/>
      <dgm:t>
        <a:bodyPr/>
        <a:lstStyle/>
        <a:p>
          <a:endParaRPr lang="en-US"/>
        </a:p>
      </dgm:t>
    </dgm:pt>
    <dgm:pt modelId="{8BADA034-48D9-46FE-B32B-412C29687D71}" type="sibTrans" cxnId="{BCCA51BE-F7C5-4200-95A6-255F7EEE33BE}">
      <dgm:prSet/>
      <dgm:spPr/>
      <dgm:t>
        <a:bodyPr/>
        <a:lstStyle/>
        <a:p>
          <a:endParaRPr lang="en-US"/>
        </a:p>
      </dgm:t>
    </dgm:pt>
    <dgm:pt modelId="{C2A0C4E9-7543-4612-9125-BC876AC04F9A}">
      <dgm:prSet/>
      <dgm:spPr/>
      <dgm:t>
        <a:bodyPr/>
        <a:lstStyle/>
        <a:p>
          <a:r>
            <a:rPr lang="it-IT"/>
            <a:t>Il filamento può bloccarsi nell'estrusore causando malfunzionamenti.</a:t>
          </a:r>
          <a:endParaRPr lang="en-US"/>
        </a:p>
      </dgm:t>
    </dgm:pt>
    <dgm:pt modelId="{DE798DE0-DCF0-49A9-8B7A-876F2EF8BF8E}" type="parTrans" cxnId="{73CB2E84-F80F-41CD-86E9-234E4D170FDE}">
      <dgm:prSet/>
      <dgm:spPr/>
      <dgm:t>
        <a:bodyPr/>
        <a:lstStyle/>
        <a:p>
          <a:endParaRPr lang="en-US"/>
        </a:p>
      </dgm:t>
    </dgm:pt>
    <dgm:pt modelId="{8CE7A55D-6075-451B-A691-F1BA0B0F4CE6}" type="sibTrans" cxnId="{73CB2E84-F80F-41CD-86E9-234E4D170FDE}">
      <dgm:prSet/>
      <dgm:spPr/>
      <dgm:t>
        <a:bodyPr/>
        <a:lstStyle/>
        <a:p>
          <a:endParaRPr lang="en-US"/>
        </a:p>
      </dgm:t>
    </dgm:pt>
    <dgm:pt modelId="{FB977966-C1A3-4CB8-8E88-B7D71BD7D705}">
      <dgm:prSet/>
      <dgm:spPr/>
      <dgm:t>
        <a:bodyPr/>
        <a:lstStyle/>
        <a:p>
          <a:r>
            <a:rPr lang="it-IT" b="1"/>
            <a:t>Prevenzione</a:t>
          </a:r>
          <a:r>
            <a:rPr lang="it-IT"/>
            <a:t>: Monitorare il sistema di alimentazione e utilizzare materiali di qualità.</a:t>
          </a:r>
          <a:endParaRPr lang="en-US"/>
        </a:p>
      </dgm:t>
    </dgm:pt>
    <dgm:pt modelId="{BA5088D8-B4C1-4F19-967A-3138FEE938CE}" type="parTrans" cxnId="{50D8F712-D610-4F4D-A347-D7D75D3843AE}">
      <dgm:prSet/>
      <dgm:spPr/>
      <dgm:t>
        <a:bodyPr/>
        <a:lstStyle/>
        <a:p>
          <a:endParaRPr lang="en-US"/>
        </a:p>
      </dgm:t>
    </dgm:pt>
    <dgm:pt modelId="{75743952-4525-461E-AE9D-367869A885FF}" type="sibTrans" cxnId="{50D8F712-D610-4F4D-A347-D7D75D3843AE}">
      <dgm:prSet/>
      <dgm:spPr/>
      <dgm:t>
        <a:bodyPr/>
        <a:lstStyle/>
        <a:p>
          <a:endParaRPr lang="en-US"/>
        </a:p>
      </dgm:t>
    </dgm:pt>
    <dgm:pt modelId="{C1B79540-A358-489C-A842-E63972210EFE}" type="pres">
      <dgm:prSet presAssocID="{2A25E4A0-E53C-4D3D-AEAF-D96D3E230771}" presName="linear" presStyleCnt="0">
        <dgm:presLayoutVars>
          <dgm:animLvl val="lvl"/>
          <dgm:resizeHandles val="exact"/>
        </dgm:presLayoutVars>
      </dgm:prSet>
      <dgm:spPr/>
    </dgm:pt>
    <dgm:pt modelId="{6D1250AE-33AA-44A3-B972-EAFE8D464EA4}" type="pres">
      <dgm:prSet presAssocID="{4FBF674B-C282-4542-85B0-F4C8FBA324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A0358C-F307-46C8-8BFF-0A5D24CF2A46}" type="pres">
      <dgm:prSet presAssocID="{4FBF674B-C282-4542-85B0-F4C8FBA324FA}" presName="childText" presStyleLbl="revTx" presStyleIdx="0" presStyleCnt="3">
        <dgm:presLayoutVars>
          <dgm:bulletEnabled val="1"/>
        </dgm:presLayoutVars>
      </dgm:prSet>
      <dgm:spPr/>
    </dgm:pt>
    <dgm:pt modelId="{5444AE7E-F7EC-4003-9647-B313BECA300D}" type="pres">
      <dgm:prSet presAssocID="{CE215C11-82DA-4934-9BF7-8ADA6C65DD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716B07-49ED-468F-8113-F0B8A79A83BC}" type="pres">
      <dgm:prSet presAssocID="{CE215C11-82DA-4934-9BF7-8ADA6C65DDF5}" presName="childText" presStyleLbl="revTx" presStyleIdx="1" presStyleCnt="3">
        <dgm:presLayoutVars>
          <dgm:bulletEnabled val="1"/>
        </dgm:presLayoutVars>
      </dgm:prSet>
      <dgm:spPr/>
    </dgm:pt>
    <dgm:pt modelId="{3589B2A2-CA29-41D0-8123-877621BB21EE}" type="pres">
      <dgm:prSet presAssocID="{D279096E-FF33-4BC0-B0D3-92198F9C6D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EF29F6A-E322-4954-AAC9-6A52C9F2795F}" type="pres">
      <dgm:prSet presAssocID="{D279096E-FF33-4BC0-B0D3-92198F9C6D8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2ED730E-742A-488D-9CBE-1528E884E46C}" srcId="{4FBF674B-C282-4542-85B0-F4C8FBA324FA}" destId="{EADC0064-D347-4E15-B04A-B64BB863997A}" srcOrd="1" destOrd="0" parTransId="{78059D6B-D409-4EE4-BEF2-9465C9A08AAD}" sibTransId="{346C3286-D33F-4528-8C00-16AC42B5C836}"/>
    <dgm:cxn modelId="{50D8F712-D610-4F4D-A347-D7D75D3843AE}" srcId="{D279096E-FF33-4BC0-B0D3-92198F9C6D87}" destId="{FB977966-C1A3-4CB8-8E88-B7D71BD7D705}" srcOrd="1" destOrd="0" parTransId="{BA5088D8-B4C1-4F19-967A-3138FEE938CE}" sibTransId="{75743952-4525-461E-AE9D-367869A885FF}"/>
    <dgm:cxn modelId="{A6ABBD61-2A1D-4DDF-BF3E-CA8026101ED4}" type="presOf" srcId="{2A25E4A0-E53C-4D3D-AEAF-D96D3E230771}" destId="{C1B79540-A358-489C-A842-E63972210EFE}" srcOrd="0" destOrd="0" presId="urn:microsoft.com/office/officeart/2005/8/layout/vList2"/>
    <dgm:cxn modelId="{DF2D6C47-FE46-435C-9B09-AB5DE389CA93}" type="presOf" srcId="{EADC0064-D347-4E15-B04A-B64BB863997A}" destId="{D7A0358C-F307-46C8-8BFF-0A5D24CF2A46}" srcOrd="0" destOrd="1" presId="urn:microsoft.com/office/officeart/2005/8/layout/vList2"/>
    <dgm:cxn modelId="{14614E6D-B900-4EFD-AF63-AB32AC78E0FB}" srcId="{4FBF674B-C282-4542-85B0-F4C8FBA324FA}" destId="{DC52718F-B389-4FB0-B82C-488A13D0243A}" srcOrd="0" destOrd="0" parTransId="{E14B7DBF-AC79-4311-B924-F9A2D1237998}" sibTransId="{A15F4B47-F727-4F38-BF88-220980F13346}"/>
    <dgm:cxn modelId="{E9619A79-FC84-4BFF-9435-9BDB084ADF59}" type="presOf" srcId="{DC52718F-B389-4FB0-B82C-488A13D0243A}" destId="{D7A0358C-F307-46C8-8BFF-0A5D24CF2A46}" srcOrd="0" destOrd="0" presId="urn:microsoft.com/office/officeart/2005/8/layout/vList2"/>
    <dgm:cxn modelId="{C48DDD79-70F8-41C5-9BB9-731B586E72B1}" srcId="{CE215C11-82DA-4934-9BF7-8ADA6C65DDF5}" destId="{EFF3DF8B-059D-4A57-AE3E-6BEE22D9E4AD}" srcOrd="0" destOrd="0" parTransId="{DB3CC9E3-C46A-412F-B7C0-A50008C5D41C}" sibTransId="{4517C4AF-8BD6-47D8-AC3E-D8C0ACC1C352}"/>
    <dgm:cxn modelId="{73CB2E84-F80F-41CD-86E9-234E4D170FDE}" srcId="{D279096E-FF33-4BC0-B0D3-92198F9C6D87}" destId="{C2A0C4E9-7543-4612-9125-BC876AC04F9A}" srcOrd="0" destOrd="0" parTransId="{DE798DE0-DCF0-49A9-8B7A-876F2EF8BF8E}" sibTransId="{8CE7A55D-6075-451B-A691-F1BA0B0F4CE6}"/>
    <dgm:cxn modelId="{1B478F93-EBF5-462E-9CE5-AF117DB2952F}" type="presOf" srcId="{FB977966-C1A3-4CB8-8E88-B7D71BD7D705}" destId="{AEF29F6A-E322-4954-AAC9-6A52C9F2795F}" srcOrd="0" destOrd="1" presId="urn:microsoft.com/office/officeart/2005/8/layout/vList2"/>
    <dgm:cxn modelId="{AA416EAA-FA80-4894-926B-137881750965}" srcId="{2A25E4A0-E53C-4D3D-AEAF-D96D3E230771}" destId="{CE215C11-82DA-4934-9BF7-8ADA6C65DDF5}" srcOrd="1" destOrd="0" parTransId="{9AE34D1C-68BC-4529-8E0A-40D72EE06159}" sibTransId="{B997C142-3CA9-4D6E-A8FB-C6B6F8BA15A3}"/>
    <dgm:cxn modelId="{4724DAB2-F213-4ABE-9D8A-2D21DC226AA7}" type="presOf" srcId="{4FBF674B-C282-4542-85B0-F4C8FBA324FA}" destId="{6D1250AE-33AA-44A3-B972-EAFE8D464EA4}" srcOrd="0" destOrd="0" presId="urn:microsoft.com/office/officeart/2005/8/layout/vList2"/>
    <dgm:cxn modelId="{07C50DBE-D4BF-467C-B89F-F3767F737B07}" type="presOf" srcId="{EFF3DF8B-059D-4A57-AE3E-6BEE22D9E4AD}" destId="{C1716B07-49ED-468F-8113-F0B8A79A83BC}" srcOrd="0" destOrd="0" presId="urn:microsoft.com/office/officeart/2005/8/layout/vList2"/>
    <dgm:cxn modelId="{BCCA51BE-F7C5-4200-95A6-255F7EEE33BE}" srcId="{2A25E4A0-E53C-4D3D-AEAF-D96D3E230771}" destId="{D279096E-FF33-4BC0-B0D3-92198F9C6D87}" srcOrd="2" destOrd="0" parTransId="{6A7E8F70-0DDD-4335-A1CF-1CB838AA8012}" sibTransId="{8BADA034-48D9-46FE-B32B-412C29687D71}"/>
    <dgm:cxn modelId="{B48D0BC9-96F6-4188-92DC-216CBB1243B3}" type="presOf" srcId="{08065257-92DC-4EA6-995E-B89DBC5C0B0A}" destId="{C1716B07-49ED-468F-8113-F0B8A79A83BC}" srcOrd="0" destOrd="1" presId="urn:microsoft.com/office/officeart/2005/8/layout/vList2"/>
    <dgm:cxn modelId="{D7F743D1-9101-4DB0-AA3F-82579CE59485}" type="presOf" srcId="{D279096E-FF33-4BC0-B0D3-92198F9C6D87}" destId="{3589B2A2-CA29-41D0-8123-877621BB21EE}" srcOrd="0" destOrd="0" presId="urn:microsoft.com/office/officeart/2005/8/layout/vList2"/>
    <dgm:cxn modelId="{E205E1D5-3A4D-4747-B662-2F173312ED20}" srcId="{2A25E4A0-E53C-4D3D-AEAF-D96D3E230771}" destId="{4FBF674B-C282-4542-85B0-F4C8FBA324FA}" srcOrd="0" destOrd="0" parTransId="{6FE2FB7C-7220-468E-A2E2-8669702A28D8}" sibTransId="{F2B5AC3A-519A-49C9-B36C-FA329216E3C3}"/>
    <dgm:cxn modelId="{89B61CEF-6429-47CB-A584-ACA41A9D2068}" srcId="{CE215C11-82DA-4934-9BF7-8ADA6C65DDF5}" destId="{08065257-92DC-4EA6-995E-B89DBC5C0B0A}" srcOrd="1" destOrd="0" parTransId="{017146D8-8A72-46C6-9005-4E02AB2278BB}" sibTransId="{F4310B06-C2F9-4FA2-9ABF-D6EAF6D03E03}"/>
    <dgm:cxn modelId="{B4D4F4F7-9BA6-4EEF-9B02-AC44645C7859}" type="presOf" srcId="{C2A0C4E9-7543-4612-9125-BC876AC04F9A}" destId="{AEF29F6A-E322-4954-AAC9-6A52C9F2795F}" srcOrd="0" destOrd="0" presId="urn:microsoft.com/office/officeart/2005/8/layout/vList2"/>
    <dgm:cxn modelId="{5CB7A6FA-74A0-494E-B623-549DC5727F08}" type="presOf" srcId="{CE215C11-82DA-4934-9BF7-8ADA6C65DDF5}" destId="{5444AE7E-F7EC-4003-9647-B313BECA300D}" srcOrd="0" destOrd="0" presId="urn:microsoft.com/office/officeart/2005/8/layout/vList2"/>
    <dgm:cxn modelId="{3C1C2EFB-40B1-4D27-A029-E68B693E8A31}" type="presParOf" srcId="{C1B79540-A358-489C-A842-E63972210EFE}" destId="{6D1250AE-33AA-44A3-B972-EAFE8D464EA4}" srcOrd="0" destOrd="0" presId="urn:microsoft.com/office/officeart/2005/8/layout/vList2"/>
    <dgm:cxn modelId="{073FF3BA-ADAA-4FCC-9D0B-370AD73448CE}" type="presParOf" srcId="{C1B79540-A358-489C-A842-E63972210EFE}" destId="{D7A0358C-F307-46C8-8BFF-0A5D24CF2A46}" srcOrd="1" destOrd="0" presId="urn:microsoft.com/office/officeart/2005/8/layout/vList2"/>
    <dgm:cxn modelId="{B27D429D-BAF2-4F4C-99B2-0E29E8AE3F0A}" type="presParOf" srcId="{C1B79540-A358-489C-A842-E63972210EFE}" destId="{5444AE7E-F7EC-4003-9647-B313BECA300D}" srcOrd="2" destOrd="0" presId="urn:microsoft.com/office/officeart/2005/8/layout/vList2"/>
    <dgm:cxn modelId="{449164FE-40FD-4E6D-8076-2F7793D68447}" type="presParOf" srcId="{C1B79540-A358-489C-A842-E63972210EFE}" destId="{C1716B07-49ED-468F-8113-F0B8A79A83BC}" srcOrd="3" destOrd="0" presId="urn:microsoft.com/office/officeart/2005/8/layout/vList2"/>
    <dgm:cxn modelId="{498B081D-BC03-4F94-9848-797FF9013BBF}" type="presParOf" srcId="{C1B79540-A358-489C-A842-E63972210EFE}" destId="{3589B2A2-CA29-41D0-8123-877621BB21EE}" srcOrd="4" destOrd="0" presId="urn:microsoft.com/office/officeart/2005/8/layout/vList2"/>
    <dgm:cxn modelId="{902380EA-854F-4A10-97D3-B4D3C1D28458}" type="presParOf" srcId="{C1B79540-A358-489C-A842-E63972210EFE}" destId="{AEF29F6A-E322-4954-AAC9-6A52C9F27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7A448C-657D-4A24-96A2-A255F28D0D2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ECB248-1DC1-4850-95F7-716B9542FEEC}">
      <dgm:prSet/>
      <dgm:spPr/>
      <dgm:t>
        <a:bodyPr/>
        <a:lstStyle/>
        <a:p>
          <a:r>
            <a:rPr lang="it-IT" b="1"/>
            <a:t>Pulizia dell'Estrusore</a:t>
          </a:r>
          <a:r>
            <a:rPr lang="it-IT"/>
            <a:t>:</a:t>
          </a:r>
          <a:endParaRPr lang="en-US"/>
        </a:p>
      </dgm:t>
    </dgm:pt>
    <dgm:pt modelId="{A7F35E45-52B7-481F-8ABB-04C6591B29EE}" type="parTrans" cxnId="{8B1DB903-EDB9-4234-A4A3-078BA92BC275}">
      <dgm:prSet/>
      <dgm:spPr/>
      <dgm:t>
        <a:bodyPr/>
        <a:lstStyle/>
        <a:p>
          <a:endParaRPr lang="en-US"/>
        </a:p>
      </dgm:t>
    </dgm:pt>
    <dgm:pt modelId="{AA2C36FB-BAB5-4C84-8D32-BFA0ACD4894F}" type="sibTrans" cxnId="{8B1DB903-EDB9-4234-A4A3-078BA92BC275}">
      <dgm:prSet/>
      <dgm:spPr/>
      <dgm:t>
        <a:bodyPr/>
        <a:lstStyle/>
        <a:p>
          <a:endParaRPr lang="en-US"/>
        </a:p>
      </dgm:t>
    </dgm:pt>
    <dgm:pt modelId="{B0870B3E-CC57-430E-ACA3-7D613A744D31}">
      <dgm:prSet/>
      <dgm:spPr/>
      <dgm:t>
        <a:bodyPr/>
        <a:lstStyle/>
        <a:p>
          <a:r>
            <a:rPr lang="it-IT"/>
            <a:t>Rimuovere residui di plastica dall'ugello per garantire un flusso uniforme del materiale.</a:t>
          </a:r>
          <a:endParaRPr lang="en-US"/>
        </a:p>
      </dgm:t>
    </dgm:pt>
    <dgm:pt modelId="{832B1917-6C76-4646-807B-AD23F7D74F8D}" type="parTrans" cxnId="{68F87BD4-24D0-4441-B763-02080575937E}">
      <dgm:prSet/>
      <dgm:spPr/>
      <dgm:t>
        <a:bodyPr/>
        <a:lstStyle/>
        <a:p>
          <a:endParaRPr lang="en-US"/>
        </a:p>
      </dgm:t>
    </dgm:pt>
    <dgm:pt modelId="{92D8A19D-91E8-497F-A65E-211B1A197363}" type="sibTrans" cxnId="{68F87BD4-24D0-4441-B763-02080575937E}">
      <dgm:prSet/>
      <dgm:spPr/>
      <dgm:t>
        <a:bodyPr/>
        <a:lstStyle/>
        <a:p>
          <a:endParaRPr lang="en-US"/>
        </a:p>
      </dgm:t>
    </dgm:pt>
    <dgm:pt modelId="{784CE8B2-BE08-4597-A950-E6431C423066}">
      <dgm:prSet/>
      <dgm:spPr/>
      <dgm:t>
        <a:bodyPr/>
        <a:lstStyle/>
        <a:p>
          <a:r>
            <a:rPr lang="it-IT" b="1" dirty="0"/>
            <a:t>Livellamento del Piano di Stampa</a:t>
          </a:r>
          <a:r>
            <a:rPr lang="it-IT" dirty="0"/>
            <a:t>:</a:t>
          </a:r>
          <a:endParaRPr lang="en-US" dirty="0"/>
        </a:p>
      </dgm:t>
    </dgm:pt>
    <dgm:pt modelId="{849AE38C-A39F-4DD4-9FDE-831EEC8159BF}" type="parTrans" cxnId="{0FEBA98C-68F9-49BB-B1BF-FCD139C56B08}">
      <dgm:prSet/>
      <dgm:spPr/>
      <dgm:t>
        <a:bodyPr/>
        <a:lstStyle/>
        <a:p>
          <a:endParaRPr lang="en-US"/>
        </a:p>
      </dgm:t>
    </dgm:pt>
    <dgm:pt modelId="{4A8E7E5F-90C9-4952-A281-EE76B3D63EF1}" type="sibTrans" cxnId="{0FEBA98C-68F9-49BB-B1BF-FCD139C56B08}">
      <dgm:prSet/>
      <dgm:spPr/>
      <dgm:t>
        <a:bodyPr/>
        <a:lstStyle/>
        <a:p>
          <a:endParaRPr lang="en-US"/>
        </a:p>
      </dgm:t>
    </dgm:pt>
    <dgm:pt modelId="{82B2C454-8727-4D8A-B694-13EBDAC17544}">
      <dgm:prSet/>
      <dgm:spPr/>
      <dgm:t>
        <a:bodyPr/>
        <a:lstStyle/>
        <a:p>
          <a:r>
            <a:rPr lang="it-IT"/>
            <a:t>Controllare regolarmente l’allineamento del piano per prevenire fallimenti nella stampa.</a:t>
          </a:r>
          <a:endParaRPr lang="en-US"/>
        </a:p>
      </dgm:t>
    </dgm:pt>
    <dgm:pt modelId="{EA672E6C-9AF3-4684-A02A-9D6D9663E750}" type="parTrans" cxnId="{E6FC6570-A489-4E62-8D2D-75FF1DAD3C91}">
      <dgm:prSet/>
      <dgm:spPr/>
      <dgm:t>
        <a:bodyPr/>
        <a:lstStyle/>
        <a:p>
          <a:endParaRPr lang="en-US"/>
        </a:p>
      </dgm:t>
    </dgm:pt>
    <dgm:pt modelId="{F7BDF661-9236-433B-87DB-D070D9E9BC06}" type="sibTrans" cxnId="{E6FC6570-A489-4E62-8D2D-75FF1DAD3C91}">
      <dgm:prSet/>
      <dgm:spPr/>
      <dgm:t>
        <a:bodyPr/>
        <a:lstStyle/>
        <a:p>
          <a:endParaRPr lang="en-US"/>
        </a:p>
      </dgm:t>
    </dgm:pt>
    <dgm:pt modelId="{5519F9FE-683B-4A1B-A9FA-9021E2237353}">
      <dgm:prSet/>
      <dgm:spPr/>
      <dgm:t>
        <a:bodyPr/>
        <a:lstStyle/>
        <a:p>
          <a:r>
            <a:rPr lang="it-IT" b="1"/>
            <a:t>Sostituzione del Filamento</a:t>
          </a:r>
          <a:r>
            <a:rPr lang="it-IT"/>
            <a:t>:</a:t>
          </a:r>
          <a:endParaRPr lang="en-US"/>
        </a:p>
      </dgm:t>
    </dgm:pt>
    <dgm:pt modelId="{92753E0D-4353-437B-8B6D-33EC34E38EFB}" type="parTrans" cxnId="{11486D9D-9CF1-432A-8435-F4DE28F984DE}">
      <dgm:prSet/>
      <dgm:spPr/>
      <dgm:t>
        <a:bodyPr/>
        <a:lstStyle/>
        <a:p>
          <a:endParaRPr lang="en-US"/>
        </a:p>
      </dgm:t>
    </dgm:pt>
    <dgm:pt modelId="{EB50BBE0-A695-4FC4-B22E-50D7366800B1}" type="sibTrans" cxnId="{11486D9D-9CF1-432A-8435-F4DE28F984DE}">
      <dgm:prSet/>
      <dgm:spPr/>
      <dgm:t>
        <a:bodyPr/>
        <a:lstStyle/>
        <a:p>
          <a:endParaRPr lang="en-US"/>
        </a:p>
      </dgm:t>
    </dgm:pt>
    <dgm:pt modelId="{C5342E7D-A387-481D-B736-7C54837B2D03}">
      <dgm:prSet/>
      <dgm:spPr/>
      <dgm:t>
        <a:bodyPr/>
        <a:lstStyle/>
        <a:p>
          <a:r>
            <a:rPr lang="it-IT"/>
            <a:t>Cambiare il filamento quando è esaurito o sostituirlo con uno nuovo quando necessario, assicurandosi che il vecchio sia completamente estratto.</a:t>
          </a:r>
          <a:endParaRPr lang="en-US"/>
        </a:p>
      </dgm:t>
    </dgm:pt>
    <dgm:pt modelId="{933824EE-F0B1-46E3-B63A-DC4EFB1509B4}" type="parTrans" cxnId="{8248B699-FA1C-497B-A49B-1B4080C670A8}">
      <dgm:prSet/>
      <dgm:spPr/>
      <dgm:t>
        <a:bodyPr/>
        <a:lstStyle/>
        <a:p>
          <a:endParaRPr lang="en-US"/>
        </a:p>
      </dgm:t>
    </dgm:pt>
    <dgm:pt modelId="{979CEAE1-E1F0-453E-ACFF-9AAFBEBE0288}" type="sibTrans" cxnId="{8248B699-FA1C-497B-A49B-1B4080C670A8}">
      <dgm:prSet/>
      <dgm:spPr/>
      <dgm:t>
        <a:bodyPr/>
        <a:lstStyle/>
        <a:p>
          <a:endParaRPr lang="en-US"/>
        </a:p>
      </dgm:t>
    </dgm:pt>
    <dgm:pt modelId="{87D79AF8-8722-49E5-9F86-83F0B15D5894}">
      <dgm:prSet/>
      <dgm:spPr/>
      <dgm:t>
        <a:bodyPr/>
        <a:lstStyle/>
        <a:p>
          <a:r>
            <a:rPr lang="it-IT" b="1"/>
            <a:t>Controlli Periodici</a:t>
          </a:r>
          <a:r>
            <a:rPr lang="it-IT"/>
            <a:t>:</a:t>
          </a:r>
          <a:endParaRPr lang="en-US"/>
        </a:p>
      </dgm:t>
    </dgm:pt>
    <dgm:pt modelId="{D898428C-B110-4FC1-AD23-8E3795EDF295}" type="parTrans" cxnId="{EAE0DE22-785A-41B7-AED9-5CD8015830A5}">
      <dgm:prSet/>
      <dgm:spPr/>
      <dgm:t>
        <a:bodyPr/>
        <a:lstStyle/>
        <a:p>
          <a:endParaRPr lang="en-US"/>
        </a:p>
      </dgm:t>
    </dgm:pt>
    <dgm:pt modelId="{CF8B102A-DB50-4E5D-9A8A-A4F136B35482}" type="sibTrans" cxnId="{EAE0DE22-785A-41B7-AED9-5CD8015830A5}">
      <dgm:prSet/>
      <dgm:spPr/>
      <dgm:t>
        <a:bodyPr/>
        <a:lstStyle/>
        <a:p>
          <a:endParaRPr lang="en-US"/>
        </a:p>
      </dgm:t>
    </dgm:pt>
    <dgm:pt modelId="{7EE0235E-9FDD-4B04-88AB-2552FAD00E1E}">
      <dgm:prSet/>
      <dgm:spPr/>
      <dgm:t>
        <a:bodyPr/>
        <a:lstStyle/>
        <a:p>
          <a:r>
            <a:rPr lang="it-IT"/>
            <a:t>Verificare il corretto funzionamento dei componenti meccanici (cinghie, motori) e lubrificare le parti mobili per mantenere precisione e fluidità di movimento.</a:t>
          </a:r>
          <a:endParaRPr lang="en-US"/>
        </a:p>
      </dgm:t>
    </dgm:pt>
    <dgm:pt modelId="{A9E3AE69-C555-4A5E-96A0-B191AE2FD5DD}" type="parTrans" cxnId="{D2A4AC3A-7EE5-412B-8FDD-E363199ABDB1}">
      <dgm:prSet/>
      <dgm:spPr/>
      <dgm:t>
        <a:bodyPr/>
        <a:lstStyle/>
        <a:p>
          <a:endParaRPr lang="en-US"/>
        </a:p>
      </dgm:t>
    </dgm:pt>
    <dgm:pt modelId="{9F4B334A-450E-4738-ABB7-CD487D624E83}" type="sibTrans" cxnId="{D2A4AC3A-7EE5-412B-8FDD-E363199ABDB1}">
      <dgm:prSet/>
      <dgm:spPr/>
      <dgm:t>
        <a:bodyPr/>
        <a:lstStyle/>
        <a:p>
          <a:endParaRPr lang="en-US"/>
        </a:p>
      </dgm:t>
    </dgm:pt>
    <dgm:pt modelId="{03BDAC16-F3AA-4A87-A83E-11256911BC95}" type="pres">
      <dgm:prSet presAssocID="{0B7A448C-657D-4A24-96A2-A255F28D0D2E}" presName="linear" presStyleCnt="0">
        <dgm:presLayoutVars>
          <dgm:animLvl val="lvl"/>
          <dgm:resizeHandles val="exact"/>
        </dgm:presLayoutVars>
      </dgm:prSet>
      <dgm:spPr/>
    </dgm:pt>
    <dgm:pt modelId="{E1F87E5B-D6C0-4383-891A-9C1BA7300A7A}" type="pres">
      <dgm:prSet presAssocID="{3AECB248-1DC1-4850-95F7-716B9542FE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0ACC21-40FE-4476-BA28-6E78A3C28BDB}" type="pres">
      <dgm:prSet presAssocID="{3AECB248-1DC1-4850-95F7-716B9542FEEC}" presName="childText" presStyleLbl="revTx" presStyleIdx="0" presStyleCnt="4">
        <dgm:presLayoutVars>
          <dgm:bulletEnabled val="1"/>
        </dgm:presLayoutVars>
      </dgm:prSet>
      <dgm:spPr/>
    </dgm:pt>
    <dgm:pt modelId="{B49FDE88-B551-441F-923E-56476B9849E5}" type="pres">
      <dgm:prSet presAssocID="{784CE8B2-BE08-4597-A950-E6431C4230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CE8877-73C2-402F-9C83-9616F0E75A7B}" type="pres">
      <dgm:prSet presAssocID="{784CE8B2-BE08-4597-A950-E6431C423066}" presName="childText" presStyleLbl="revTx" presStyleIdx="1" presStyleCnt="4">
        <dgm:presLayoutVars>
          <dgm:bulletEnabled val="1"/>
        </dgm:presLayoutVars>
      </dgm:prSet>
      <dgm:spPr/>
    </dgm:pt>
    <dgm:pt modelId="{C16E418E-DA20-4329-B544-E1C6F9276B0B}" type="pres">
      <dgm:prSet presAssocID="{5519F9FE-683B-4A1B-A9FA-9021E22373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86B1C3-6EEB-4631-BAF6-2F7F1A8E6867}" type="pres">
      <dgm:prSet presAssocID="{5519F9FE-683B-4A1B-A9FA-9021E2237353}" presName="childText" presStyleLbl="revTx" presStyleIdx="2" presStyleCnt="4">
        <dgm:presLayoutVars>
          <dgm:bulletEnabled val="1"/>
        </dgm:presLayoutVars>
      </dgm:prSet>
      <dgm:spPr/>
    </dgm:pt>
    <dgm:pt modelId="{DE61B7B8-042C-4874-830E-122E5A52CD46}" type="pres">
      <dgm:prSet presAssocID="{87D79AF8-8722-49E5-9F86-83F0B15D589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3A7A10-118D-4699-8FFE-891F4CF28E81}" type="pres">
      <dgm:prSet presAssocID="{87D79AF8-8722-49E5-9F86-83F0B15D589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B1DB903-EDB9-4234-A4A3-078BA92BC275}" srcId="{0B7A448C-657D-4A24-96A2-A255F28D0D2E}" destId="{3AECB248-1DC1-4850-95F7-716B9542FEEC}" srcOrd="0" destOrd="0" parTransId="{A7F35E45-52B7-481F-8ABB-04C6591B29EE}" sibTransId="{AA2C36FB-BAB5-4C84-8D32-BFA0ACD4894F}"/>
    <dgm:cxn modelId="{4584B80E-9B41-4308-A0EC-5DFC9689CA22}" type="presOf" srcId="{B0870B3E-CC57-430E-ACA3-7D613A744D31}" destId="{1F0ACC21-40FE-4476-BA28-6E78A3C28BDB}" srcOrd="0" destOrd="0" presId="urn:microsoft.com/office/officeart/2005/8/layout/vList2"/>
    <dgm:cxn modelId="{EAE0DE22-785A-41B7-AED9-5CD8015830A5}" srcId="{0B7A448C-657D-4A24-96A2-A255F28D0D2E}" destId="{87D79AF8-8722-49E5-9F86-83F0B15D5894}" srcOrd="3" destOrd="0" parTransId="{D898428C-B110-4FC1-AD23-8E3795EDF295}" sibTransId="{CF8B102A-DB50-4E5D-9A8A-A4F136B35482}"/>
    <dgm:cxn modelId="{DADEF423-CB5E-4A44-B82C-F74D9F18F253}" type="presOf" srcId="{5519F9FE-683B-4A1B-A9FA-9021E2237353}" destId="{C16E418E-DA20-4329-B544-E1C6F9276B0B}" srcOrd="0" destOrd="0" presId="urn:microsoft.com/office/officeart/2005/8/layout/vList2"/>
    <dgm:cxn modelId="{D2A4AC3A-7EE5-412B-8FDD-E363199ABDB1}" srcId="{87D79AF8-8722-49E5-9F86-83F0B15D5894}" destId="{7EE0235E-9FDD-4B04-88AB-2552FAD00E1E}" srcOrd="0" destOrd="0" parTransId="{A9E3AE69-C555-4A5E-96A0-B191AE2FD5DD}" sibTransId="{9F4B334A-450E-4738-ABB7-CD487D624E83}"/>
    <dgm:cxn modelId="{B70CCC66-C1E1-4EC8-93F6-53E7710ACCDD}" type="presOf" srcId="{3AECB248-1DC1-4850-95F7-716B9542FEEC}" destId="{E1F87E5B-D6C0-4383-891A-9C1BA7300A7A}" srcOrd="0" destOrd="0" presId="urn:microsoft.com/office/officeart/2005/8/layout/vList2"/>
    <dgm:cxn modelId="{9295D968-C305-4A73-BFED-9CF87B625751}" type="presOf" srcId="{784CE8B2-BE08-4597-A950-E6431C423066}" destId="{B49FDE88-B551-441F-923E-56476B9849E5}" srcOrd="0" destOrd="0" presId="urn:microsoft.com/office/officeart/2005/8/layout/vList2"/>
    <dgm:cxn modelId="{E6FC6570-A489-4E62-8D2D-75FF1DAD3C91}" srcId="{784CE8B2-BE08-4597-A950-E6431C423066}" destId="{82B2C454-8727-4D8A-B694-13EBDAC17544}" srcOrd="0" destOrd="0" parTransId="{EA672E6C-9AF3-4684-A02A-9D6D9663E750}" sibTransId="{F7BDF661-9236-433B-87DB-D070D9E9BC06}"/>
    <dgm:cxn modelId="{0FEBA98C-68F9-49BB-B1BF-FCD139C56B08}" srcId="{0B7A448C-657D-4A24-96A2-A255F28D0D2E}" destId="{784CE8B2-BE08-4597-A950-E6431C423066}" srcOrd="1" destOrd="0" parTransId="{849AE38C-A39F-4DD4-9FDE-831EEC8159BF}" sibTransId="{4A8E7E5F-90C9-4952-A281-EE76B3D63EF1}"/>
    <dgm:cxn modelId="{8248B699-FA1C-497B-A49B-1B4080C670A8}" srcId="{5519F9FE-683B-4A1B-A9FA-9021E2237353}" destId="{C5342E7D-A387-481D-B736-7C54837B2D03}" srcOrd="0" destOrd="0" parTransId="{933824EE-F0B1-46E3-B63A-DC4EFB1509B4}" sibTransId="{979CEAE1-E1F0-453E-ACFF-9AAFBEBE0288}"/>
    <dgm:cxn modelId="{11486D9D-9CF1-432A-8435-F4DE28F984DE}" srcId="{0B7A448C-657D-4A24-96A2-A255F28D0D2E}" destId="{5519F9FE-683B-4A1B-A9FA-9021E2237353}" srcOrd="2" destOrd="0" parTransId="{92753E0D-4353-437B-8B6D-33EC34E38EFB}" sibTransId="{EB50BBE0-A695-4FC4-B22E-50D7366800B1}"/>
    <dgm:cxn modelId="{89A4D19F-9E48-4EA2-8A2B-6BC5733CCC29}" type="presOf" srcId="{0B7A448C-657D-4A24-96A2-A255F28D0D2E}" destId="{03BDAC16-F3AA-4A87-A83E-11256911BC95}" srcOrd="0" destOrd="0" presId="urn:microsoft.com/office/officeart/2005/8/layout/vList2"/>
    <dgm:cxn modelId="{AF690ABC-27E4-448E-AF9A-16C73B7436E6}" type="presOf" srcId="{87D79AF8-8722-49E5-9F86-83F0B15D5894}" destId="{DE61B7B8-042C-4874-830E-122E5A52CD46}" srcOrd="0" destOrd="0" presId="urn:microsoft.com/office/officeart/2005/8/layout/vList2"/>
    <dgm:cxn modelId="{D277F7BE-E728-44AD-BA2D-8F75B6B984D2}" type="presOf" srcId="{C5342E7D-A387-481D-B736-7C54837B2D03}" destId="{DA86B1C3-6EEB-4631-BAF6-2F7F1A8E6867}" srcOrd="0" destOrd="0" presId="urn:microsoft.com/office/officeart/2005/8/layout/vList2"/>
    <dgm:cxn modelId="{7A457ACF-8E0C-41F6-AA1E-9531108B4D62}" type="presOf" srcId="{82B2C454-8727-4D8A-B694-13EBDAC17544}" destId="{5ACE8877-73C2-402F-9C83-9616F0E75A7B}" srcOrd="0" destOrd="0" presId="urn:microsoft.com/office/officeart/2005/8/layout/vList2"/>
    <dgm:cxn modelId="{68F87BD4-24D0-4441-B763-02080575937E}" srcId="{3AECB248-1DC1-4850-95F7-716B9542FEEC}" destId="{B0870B3E-CC57-430E-ACA3-7D613A744D31}" srcOrd="0" destOrd="0" parTransId="{832B1917-6C76-4646-807B-AD23F7D74F8D}" sibTransId="{92D8A19D-91E8-497F-A65E-211B1A197363}"/>
    <dgm:cxn modelId="{4F26FBFD-3B1B-4854-8CCA-298EAA4427FD}" type="presOf" srcId="{7EE0235E-9FDD-4B04-88AB-2552FAD00E1E}" destId="{863A7A10-118D-4699-8FFE-891F4CF28E81}" srcOrd="0" destOrd="0" presId="urn:microsoft.com/office/officeart/2005/8/layout/vList2"/>
    <dgm:cxn modelId="{7582DA9F-B8A4-4502-A8BE-DF3A0DC3C10A}" type="presParOf" srcId="{03BDAC16-F3AA-4A87-A83E-11256911BC95}" destId="{E1F87E5B-D6C0-4383-891A-9C1BA7300A7A}" srcOrd="0" destOrd="0" presId="urn:microsoft.com/office/officeart/2005/8/layout/vList2"/>
    <dgm:cxn modelId="{4338555A-122E-4948-87DC-FFB7E073D70B}" type="presParOf" srcId="{03BDAC16-F3AA-4A87-A83E-11256911BC95}" destId="{1F0ACC21-40FE-4476-BA28-6E78A3C28BDB}" srcOrd="1" destOrd="0" presId="urn:microsoft.com/office/officeart/2005/8/layout/vList2"/>
    <dgm:cxn modelId="{A0E1CAE2-C3C3-480E-89AC-4658C4DBF7A2}" type="presParOf" srcId="{03BDAC16-F3AA-4A87-A83E-11256911BC95}" destId="{B49FDE88-B551-441F-923E-56476B9849E5}" srcOrd="2" destOrd="0" presId="urn:microsoft.com/office/officeart/2005/8/layout/vList2"/>
    <dgm:cxn modelId="{E2448A03-F579-4D73-847A-72DCB627C6DA}" type="presParOf" srcId="{03BDAC16-F3AA-4A87-A83E-11256911BC95}" destId="{5ACE8877-73C2-402F-9C83-9616F0E75A7B}" srcOrd="3" destOrd="0" presId="urn:microsoft.com/office/officeart/2005/8/layout/vList2"/>
    <dgm:cxn modelId="{F9B6FAD2-6CFA-4645-AF39-F007FE27C1E9}" type="presParOf" srcId="{03BDAC16-F3AA-4A87-A83E-11256911BC95}" destId="{C16E418E-DA20-4329-B544-E1C6F9276B0B}" srcOrd="4" destOrd="0" presId="urn:microsoft.com/office/officeart/2005/8/layout/vList2"/>
    <dgm:cxn modelId="{2BFA80BC-6AE6-4161-8FCC-992965FB3428}" type="presParOf" srcId="{03BDAC16-F3AA-4A87-A83E-11256911BC95}" destId="{DA86B1C3-6EEB-4631-BAF6-2F7F1A8E6867}" srcOrd="5" destOrd="0" presId="urn:microsoft.com/office/officeart/2005/8/layout/vList2"/>
    <dgm:cxn modelId="{A5299F19-FCAE-4C72-8DE9-6FF5B47AA86A}" type="presParOf" srcId="{03BDAC16-F3AA-4A87-A83E-11256911BC95}" destId="{DE61B7B8-042C-4874-830E-122E5A52CD46}" srcOrd="6" destOrd="0" presId="urn:microsoft.com/office/officeart/2005/8/layout/vList2"/>
    <dgm:cxn modelId="{44D0032F-614B-4FB5-BE35-EDAF04C9EEEE}" type="presParOf" srcId="{03BDAC16-F3AA-4A87-A83E-11256911BC95}" destId="{863A7A10-118D-4699-8FFE-891F4CF28E8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ED0305-E081-4418-BCAA-CF5BBB7791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ECEFC5-7AD1-41E1-8EDB-D2EF970C71C8}">
      <dgm:prSet/>
      <dgm:spPr/>
      <dgm:t>
        <a:bodyPr/>
        <a:lstStyle/>
        <a:p>
          <a:r>
            <a:rPr lang="it-IT" dirty="0"/>
            <a:t>Definizione: "L'elettronica è lo studio e l'uso dell'elettricità per creare, trasferire e utilizzare informazioni."</a:t>
          </a:r>
          <a:endParaRPr lang="en-US" dirty="0"/>
        </a:p>
      </dgm:t>
    </dgm:pt>
    <dgm:pt modelId="{160D9AC7-B684-47ED-83AE-9455690474FB}" type="parTrans" cxnId="{C32CDABF-0E60-46E9-835A-9C033A957F0F}">
      <dgm:prSet/>
      <dgm:spPr/>
      <dgm:t>
        <a:bodyPr/>
        <a:lstStyle/>
        <a:p>
          <a:endParaRPr lang="en-US"/>
        </a:p>
      </dgm:t>
    </dgm:pt>
    <dgm:pt modelId="{8CDA3D1C-05F4-44B5-B39B-BD475D395690}" type="sibTrans" cxnId="{C32CDABF-0E60-46E9-835A-9C033A957F0F}">
      <dgm:prSet/>
      <dgm:spPr/>
      <dgm:t>
        <a:bodyPr/>
        <a:lstStyle/>
        <a:p>
          <a:endParaRPr lang="en-US"/>
        </a:p>
      </dgm:t>
    </dgm:pt>
    <dgm:pt modelId="{31DF693B-CD61-4982-A6FB-A421DEBAD4AA}">
      <dgm:prSet/>
      <dgm:spPr/>
      <dgm:t>
        <a:bodyPr/>
        <a:lstStyle/>
        <a:p>
          <a:r>
            <a:rPr lang="it-IT" dirty="0"/>
            <a:t>Esempi: elettrodomestici, computer, smartphone.</a:t>
          </a:r>
          <a:endParaRPr lang="en-US" dirty="0"/>
        </a:p>
      </dgm:t>
    </dgm:pt>
    <dgm:pt modelId="{CBEF8D91-0A93-40FF-83B6-9863E80AEDD5}" type="parTrans" cxnId="{D330148B-0989-4F16-A203-9085375D19E7}">
      <dgm:prSet/>
      <dgm:spPr/>
      <dgm:t>
        <a:bodyPr/>
        <a:lstStyle/>
        <a:p>
          <a:endParaRPr lang="en-US"/>
        </a:p>
      </dgm:t>
    </dgm:pt>
    <dgm:pt modelId="{35664143-0136-4694-887D-11BB89305326}" type="sibTrans" cxnId="{D330148B-0989-4F16-A203-9085375D19E7}">
      <dgm:prSet/>
      <dgm:spPr/>
      <dgm:t>
        <a:bodyPr/>
        <a:lstStyle/>
        <a:p>
          <a:endParaRPr lang="en-US"/>
        </a:p>
      </dgm:t>
    </dgm:pt>
    <dgm:pt modelId="{E90FB309-F398-42B0-8737-C8880A1802FC}">
      <dgm:prSet/>
      <dgm:spPr/>
      <dgm:t>
        <a:bodyPr/>
        <a:lstStyle/>
        <a:p>
          <a:r>
            <a:rPr lang="it-IT"/>
            <a:t>Goal: capire come funzionano i componenti elettronici principali e come possiamo usarli per costruire progetti semplici.</a:t>
          </a:r>
          <a:endParaRPr lang="en-US"/>
        </a:p>
      </dgm:t>
    </dgm:pt>
    <dgm:pt modelId="{D945664D-5C22-4B74-8DAB-20354729662E}" type="parTrans" cxnId="{3E9C1E58-1C2F-4AC6-8B0A-09C72BB4C090}">
      <dgm:prSet/>
      <dgm:spPr/>
      <dgm:t>
        <a:bodyPr/>
        <a:lstStyle/>
        <a:p>
          <a:endParaRPr lang="en-US"/>
        </a:p>
      </dgm:t>
    </dgm:pt>
    <dgm:pt modelId="{9BBE3033-3635-4CA7-AB78-4187356AB3B1}" type="sibTrans" cxnId="{3E9C1E58-1C2F-4AC6-8B0A-09C72BB4C090}">
      <dgm:prSet/>
      <dgm:spPr/>
      <dgm:t>
        <a:bodyPr/>
        <a:lstStyle/>
        <a:p>
          <a:endParaRPr lang="en-US"/>
        </a:p>
      </dgm:t>
    </dgm:pt>
    <dgm:pt modelId="{50BF57D6-49D7-4ECE-949A-D09BCD2DDA1C}" type="pres">
      <dgm:prSet presAssocID="{44ED0305-E081-4418-BCAA-CF5BBB7791A2}" presName="linear" presStyleCnt="0">
        <dgm:presLayoutVars>
          <dgm:animLvl val="lvl"/>
          <dgm:resizeHandles val="exact"/>
        </dgm:presLayoutVars>
      </dgm:prSet>
      <dgm:spPr/>
    </dgm:pt>
    <dgm:pt modelId="{15E1F72D-A1B6-4D72-A6D0-B3282491035C}" type="pres">
      <dgm:prSet presAssocID="{7EECEFC5-7AD1-41E1-8EDB-D2EF970C71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B38DCC-B109-4F42-8A1F-494EC35629F8}" type="pres">
      <dgm:prSet presAssocID="{8CDA3D1C-05F4-44B5-B39B-BD475D395690}" presName="spacer" presStyleCnt="0"/>
      <dgm:spPr/>
    </dgm:pt>
    <dgm:pt modelId="{F1BC7D7D-D9FC-42C9-9CE6-3014B07C36AF}" type="pres">
      <dgm:prSet presAssocID="{31DF693B-CD61-4982-A6FB-A421DEBAD4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083C58-DDC8-4D85-A376-60BE5C575211}" type="pres">
      <dgm:prSet presAssocID="{35664143-0136-4694-887D-11BB89305326}" presName="spacer" presStyleCnt="0"/>
      <dgm:spPr/>
    </dgm:pt>
    <dgm:pt modelId="{135EF9D0-173B-47FF-A10A-E9DF7370A422}" type="pres">
      <dgm:prSet presAssocID="{E90FB309-F398-42B0-8737-C8880A1802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DF8E3B-79FD-404D-A645-FF40759E42FF}" type="presOf" srcId="{31DF693B-CD61-4982-A6FB-A421DEBAD4AA}" destId="{F1BC7D7D-D9FC-42C9-9CE6-3014B07C36AF}" srcOrd="0" destOrd="0" presId="urn:microsoft.com/office/officeart/2005/8/layout/vList2"/>
    <dgm:cxn modelId="{96778F3E-5504-43CB-B0FE-DE252A520AE4}" type="presOf" srcId="{E90FB309-F398-42B0-8737-C8880A1802FC}" destId="{135EF9D0-173B-47FF-A10A-E9DF7370A422}" srcOrd="0" destOrd="0" presId="urn:microsoft.com/office/officeart/2005/8/layout/vList2"/>
    <dgm:cxn modelId="{3E9C1E58-1C2F-4AC6-8B0A-09C72BB4C090}" srcId="{44ED0305-E081-4418-BCAA-CF5BBB7791A2}" destId="{E90FB309-F398-42B0-8737-C8880A1802FC}" srcOrd="2" destOrd="0" parTransId="{D945664D-5C22-4B74-8DAB-20354729662E}" sibTransId="{9BBE3033-3635-4CA7-AB78-4187356AB3B1}"/>
    <dgm:cxn modelId="{AE472A83-8F81-4186-B23A-121E7EBE697D}" type="presOf" srcId="{44ED0305-E081-4418-BCAA-CF5BBB7791A2}" destId="{50BF57D6-49D7-4ECE-949A-D09BCD2DDA1C}" srcOrd="0" destOrd="0" presId="urn:microsoft.com/office/officeart/2005/8/layout/vList2"/>
    <dgm:cxn modelId="{D330148B-0989-4F16-A203-9085375D19E7}" srcId="{44ED0305-E081-4418-BCAA-CF5BBB7791A2}" destId="{31DF693B-CD61-4982-A6FB-A421DEBAD4AA}" srcOrd="1" destOrd="0" parTransId="{CBEF8D91-0A93-40FF-83B6-9863E80AEDD5}" sibTransId="{35664143-0136-4694-887D-11BB89305326}"/>
    <dgm:cxn modelId="{C32CDABF-0E60-46E9-835A-9C033A957F0F}" srcId="{44ED0305-E081-4418-BCAA-CF5BBB7791A2}" destId="{7EECEFC5-7AD1-41E1-8EDB-D2EF970C71C8}" srcOrd="0" destOrd="0" parTransId="{160D9AC7-B684-47ED-83AE-9455690474FB}" sibTransId="{8CDA3D1C-05F4-44B5-B39B-BD475D395690}"/>
    <dgm:cxn modelId="{A44291E1-F0B5-4CDA-BC4C-49846A5EA188}" type="presOf" srcId="{7EECEFC5-7AD1-41E1-8EDB-D2EF970C71C8}" destId="{15E1F72D-A1B6-4D72-A6D0-B3282491035C}" srcOrd="0" destOrd="0" presId="urn:microsoft.com/office/officeart/2005/8/layout/vList2"/>
    <dgm:cxn modelId="{BAC5BFF6-FA77-45D9-B384-E6B08CC03912}" type="presParOf" srcId="{50BF57D6-49D7-4ECE-949A-D09BCD2DDA1C}" destId="{15E1F72D-A1B6-4D72-A6D0-B3282491035C}" srcOrd="0" destOrd="0" presId="urn:microsoft.com/office/officeart/2005/8/layout/vList2"/>
    <dgm:cxn modelId="{EB990C6C-2CA1-47D2-97FA-C7240AA18E3E}" type="presParOf" srcId="{50BF57D6-49D7-4ECE-949A-D09BCD2DDA1C}" destId="{41B38DCC-B109-4F42-8A1F-494EC35629F8}" srcOrd="1" destOrd="0" presId="urn:microsoft.com/office/officeart/2005/8/layout/vList2"/>
    <dgm:cxn modelId="{A6A2F035-41C4-4914-83F6-C3F90177C480}" type="presParOf" srcId="{50BF57D6-49D7-4ECE-949A-D09BCD2DDA1C}" destId="{F1BC7D7D-D9FC-42C9-9CE6-3014B07C36AF}" srcOrd="2" destOrd="0" presId="urn:microsoft.com/office/officeart/2005/8/layout/vList2"/>
    <dgm:cxn modelId="{734CAB7E-E78C-49C6-978C-5355E637A2EC}" type="presParOf" srcId="{50BF57D6-49D7-4ECE-949A-D09BCD2DDA1C}" destId="{84083C58-DDC8-4D85-A376-60BE5C575211}" srcOrd="3" destOrd="0" presId="urn:microsoft.com/office/officeart/2005/8/layout/vList2"/>
    <dgm:cxn modelId="{F5F03385-0C19-4967-926B-7F5BF14747A2}" type="presParOf" srcId="{50BF57D6-49D7-4ECE-949A-D09BCD2DDA1C}" destId="{135EF9D0-173B-47FF-A10A-E9DF7370A4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DA223-1553-45EF-827A-C0DA87A9B1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D63101-CB7A-4224-B48F-E999407E460B}">
      <dgm:prSet/>
      <dgm:spPr/>
      <dgm:t>
        <a:bodyPr/>
        <a:lstStyle/>
        <a:p>
          <a:pPr>
            <a:defRPr cap="all"/>
          </a:pPr>
          <a:r>
            <a:rPr lang="en-US"/>
            <a:t>Really expensive laser cutting</a:t>
          </a:r>
        </a:p>
      </dgm:t>
    </dgm:pt>
    <dgm:pt modelId="{A7AAE61F-E1D3-42F2-9D09-89BF327F8DFD}" type="parTrans" cxnId="{73744BAF-C743-41AE-A537-04B29A4E9345}">
      <dgm:prSet/>
      <dgm:spPr/>
      <dgm:t>
        <a:bodyPr/>
        <a:lstStyle/>
        <a:p>
          <a:endParaRPr lang="en-US"/>
        </a:p>
      </dgm:t>
    </dgm:pt>
    <dgm:pt modelId="{4C87EE5C-C422-4EFD-A3A2-F18073772A38}" type="sibTrans" cxnId="{73744BAF-C743-41AE-A537-04B29A4E9345}">
      <dgm:prSet/>
      <dgm:spPr/>
      <dgm:t>
        <a:bodyPr/>
        <a:lstStyle/>
        <a:p>
          <a:endParaRPr lang="en-US"/>
        </a:p>
      </dgm:t>
    </dgm:pt>
    <dgm:pt modelId="{CA7CCD93-2C03-43D0-98AB-A5AC36551B2D}">
      <dgm:prSet/>
      <dgm:spPr/>
      <dgm:t>
        <a:bodyPr/>
        <a:lstStyle/>
        <a:p>
          <a:pPr>
            <a:defRPr cap="all"/>
          </a:pPr>
          <a:r>
            <a:rPr lang="en-US"/>
            <a:t>Or… a CNC Machine</a:t>
          </a:r>
        </a:p>
      </dgm:t>
    </dgm:pt>
    <dgm:pt modelId="{E6661E8B-4769-4BA6-95A8-2810BCD75627}" type="parTrans" cxnId="{A71590A5-CFD3-4BB7-90CE-A737ED722FE4}">
      <dgm:prSet/>
      <dgm:spPr/>
      <dgm:t>
        <a:bodyPr/>
        <a:lstStyle/>
        <a:p>
          <a:endParaRPr lang="en-US"/>
        </a:p>
      </dgm:t>
    </dgm:pt>
    <dgm:pt modelId="{99D5CCBD-2EE6-47AC-B707-11B7CC6396E6}" type="sibTrans" cxnId="{A71590A5-CFD3-4BB7-90CE-A737ED722FE4}">
      <dgm:prSet/>
      <dgm:spPr/>
      <dgm:t>
        <a:bodyPr/>
        <a:lstStyle/>
        <a:p>
          <a:endParaRPr lang="en-US"/>
        </a:p>
      </dgm:t>
    </dgm:pt>
    <dgm:pt modelId="{44B6B582-62D0-4B97-B92A-96A8D8DB0FC9}" type="pres">
      <dgm:prSet presAssocID="{B25DA223-1553-45EF-827A-C0DA87A9B175}" presName="root" presStyleCnt="0">
        <dgm:presLayoutVars>
          <dgm:dir/>
          <dgm:resizeHandles val="exact"/>
        </dgm:presLayoutVars>
      </dgm:prSet>
      <dgm:spPr/>
    </dgm:pt>
    <dgm:pt modelId="{3B1073C3-781F-4D80-96D7-B9011EE56AD9}" type="pres">
      <dgm:prSet presAssocID="{0FD63101-CB7A-4224-B48F-E999407E460B}" presName="compNode" presStyleCnt="0"/>
      <dgm:spPr/>
    </dgm:pt>
    <dgm:pt modelId="{FCD72507-0BF2-4495-B4A4-B585629F9E46}" type="pres">
      <dgm:prSet presAssocID="{0FD63101-CB7A-4224-B48F-E999407E460B}" presName="iconBgRect" presStyleLbl="bgShp" presStyleIdx="0" presStyleCnt="2"/>
      <dgm:spPr/>
    </dgm:pt>
    <dgm:pt modelId="{3E2C4319-981F-4AA7-87C5-2E042562F9B9}" type="pres">
      <dgm:prSet presAssocID="{0FD63101-CB7A-4224-B48F-E999407E46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94718F8-C1E6-41F6-B316-80CC8A59244D}" type="pres">
      <dgm:prSet presAssocID="{0FD63101-CB7A-4224-B48F-E999407E460B}" presName="spaceRect" presStyleCnt="0"/>
      <dgm:spPr/>
    </dgm:pt>
    <dgm:pt modelId="{C3BC1C90-E9EA-4235-B121-7B5365132E17}" type="pres">
      <dgm:prSet presAssocID="{0FD63101-CB7A-4224-B48F-E999407E460B}" presName="textRect" presStyleLbl="revTx" presStyleIdx="0" presStyleCnt="2">
        <dgm:presLayoutVars>
          <dgm:chMax val="1"/>
          <dgm:chPref val="1"/>
        </dgm:presLayoutVars>
      </dgm:prSet>
      <dgm:spPr/>
    </dgm:pt>
    <dgm:pt modelId="{53CCFE0B-922E-4850-B816-57BF54AFDBEB}" type="pres">
      <dgm:prSet presAssocID="{4C87EE5C-C422-4EFD-A3A2-F18073772A38}" presName="sibTrans" presStyleCnt="0"/>
      <dgm:spPr/>
    </dgm:pt>
    <dgm:pt modelId="{48723B35-C463-45F9-BD44-D125B63D327F}" type="pres">
      <dgm:prSet presAssocID="{CA7CCD93-2C03-43D0-98AB-A5AC36551B2D}" presName="compNode" presStyleCnt="0"/>
      <dgm:spPr/>
    </dgm:pt>
    <dgm:pt modelId="{7B94C32E-4A36-4B11-BF8A-A7FF70FE1280}" type="pres">
      <dgm:prSet presAssocID="{CA7CCD93-2C03-43D0-98AB-A5AC36551B2D}" presName="iconBgRect" presStyleLbl="bgShp" presStyleIdx="1" presStyleCnt="2"/>
      <dgm:spPr/>
    </dgm:pt>
    <dgm:pt modelId="{914943C8-3F8B-45FB-94CC-09BFDE48A81F}" type="pres">
      <dgm:prSet presAssocID="{CA7CCD93-2C03-43D0-98AB-A5AC36551B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405BD2-97A7-4B45-B23A-788DC2D96785}" type="pres">
      <dgm:prSet presAssocID="{CA7CCD93-2C03-43D0-98AB-A5AC36551B2D}" presName="spaceRect" presStyleCnt="0"/>
      <dgm:spPr/>
    </dgm:pt>
    <dgm:pt modelId="{A7B35069-C47C-4C8F-B850-BF872ED054C3}" type="pres">
      <dgm:prSet presAssocID="{CA7CCD93-2C03-43D0-98AB-A5AC36551B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816544-080F-4ACA-98FD-ADCA88E85994}" type="presOf" srcId="{0FD63101-CB7A-4224-B48F-E999407E460B}" destId="{C3BC1C90-E9EA-4235-B121-7B5365132E17}" srcOrd="0" destOrd="0" presId="urn:microsoft.com/office/officeart/2018/5/layout/IconCircleLabelList"/>
    <dgm:cxn modelId="{A71590A5-CFD3-4BB7-90CE-A737ED722FE4}" srcId="{B25DA223-1553-45EF-827A-C0DA87A9B175}" destId="{CA7CCD93-2C03-43D0-98AB-A5AC36551B2D}" srcOrd="1" destOrd="0" parTransId="{E6661E8B-4769-4BA6-95A8-2810BCD75627}" sibTransId="{99D5CCBD-2EE6-47AC-B707-11B7CC6396E6}"/>
    <dgm:cxn modelId="{73744BAF-C743-41AE-A537-04B29A4E9345}" srcId="{B25DA223-1553-45EF-827A-C0DA87A9B175}" destId="{0FD63101-CB7A-4224-B48F-E999407E460B}" srcOrd="0" destOrd="0" parTransId="{A7AAE61F-E1D3-42F2-9D09-89BF327F8DFD}" sibTransId="{4C87EE5C-C422-4EFD-A3A2-F18073772A38}"/>
    <dgm:cxn modelId="{33826AC8-25AD-4BC9-82A8-3C2A5F73B5BA}" type="presOf" srcId="{CA7CCD93-2C03-43D0-98AB-A5AC36551B2D}" destId="{A7B35069-C47C-4C8F-B850-BF872ED054C3}" srcOrd="0" destOrd="0" presId="urn:microsoft.com/office/officeart/2018/5/layout/IconCircleLabelList"/>
    <dgm:cxn modelId="{12E55FE0-A953-495A-9564-C0C9E5210850}" type="presOf" srcId="{B25DA223-1553-45EF-827A-C0DA87A9B175}" destId="{44B6B582-62D0-4B97-B92A-96A8D8DB0FC9}" srcOrd="0" destOrd="0" presId="urn:microsoft.com/office/officeart/2018/5/layout/IconCircleLabelList"/>
    <dgm:cxn modelId="{0E65EE05-95DD-4859-B6AD-EAE50CBB1EE0}" type="presParOf" srcId="{44B6B582-62D0-4B97-B92A-96A8D8DB0FC9}" destId="{3B1073C3-781F-4D80-96D7-B9011EE56AD9}" srcOrd="0" destOrd="0" presId="urn:microsoft.com/office/officeart/2018/5/layout/IconCircleLabelList"/>
    <dgm:cxn modelId="{9DDE5951-D6BF-4FB2-BC75-6F02DC2EAE06}" type="presParOf" srcId="{3B1073C3-781F-4D80-96D7-B9011EE56AD9}" destId="{FCD72507-0BF2-4495-B4A4-B585629F9E46}" srcOrd="0" destOrd="0" presId="urn:microsoft.com/office/officeart/2018/5/layout/IconCircleLabelList"/>
    <dgm:cxn modelId="{0A2CBA35-83A5-4611-BFA0-4B219F0EF0A3}" type="presParOf" srcId="{3B1073C3-781F-4D80-96D7-B9011EE56AD9}" destId="{3E2C4319-981F-4AA7-87C5-2E042562F9B9}" srcOrd="1" destOrd="0" presId="urn:microsoft.com/office/officeart/2018/5/layout/IconCircleLabelList"/>
    <dgm:cxn modelId="{4FEDE6AD-B3F0-4B57-89B7-64C02AC30CB8}" type="presParOf" srcId="{3B1073C3-781F-4D80-96D7-B9011EE56AD9}" destId="{A94718F8-C1E6-41F6-B316-80CC8A59244D}" srcOrd="2" destOrd="0" presId="urn:microsoft.com/office/officeart/2018/5/layout/IconCircleLabelList"/>
    <dgm:cxn modelId="{973B3733-6018-4BA6-A63D-CEE5801E850C}" type="presParOf" srcId="{3B1073C3-781F-4D80-96D7-B9011EE56AD9}" destId="{C3BC1C90-E9EA-4235-B121-7B5365132E17}" srcOrd="3" destOrd="0" presId="urn:microsoft.com/office/officeart/2018/5/layout/IconCircleLabelList"/>
    <dgm:cxn modelId="{980827CA-C01E-4195-A424-7EE8986BE71F}" type="presParOf" srcId="{44B6B582-62D0-4B97-B92A-96A8D8DB0FC9}" destId="{53CCFE0B-922E-4850-B816-57BF54AFDBEB}" srcOrd="1" destOrd="0" presId="urn:microsoft.com/office/officeart/2018/5/layout/IconCircleLabelList"/>
    <dgm:cxn modelId="{694A6BDF-C983-46B8-AC3B-6EF3FE58F409}" type="presParOf" srcId="{44B6B582-62D0-4B97-B92A-96A8D8DB0FC9}" destId="{48723B35-C463-45F9-BD44-D125B63D327F}" srcOrd="2" destOrd="0" presId="urn:microsoft.com/office/officeart/2018/5/layout/IconCircleLabelList"/>
    <dgm:cxn modelId="{39DC323B-7CC3-4AC9-AF44-43DC5E2FCFC6}" type="presParOf" srcId="{48723B35-C463-45F9-BD44-D125B63D327F}" destId="{7B94C32E-4A36-4B11-BF8A-A7FF70FE1280}" srcOrd="0" destOrd="0" presId="urn:microsoft.com/office/officeart/2018/5/layout/IconCircleLabelList"/>
    <dgm:cxn modelId="{604A55FD-B2FC-4895-8949-CE6F4C66908E}" type="presParOf" srcId="{48723B35-C463-45F9-BD44-D125B63D327F}" destId="{914943C8-3F8B-45FB-94CC-09BFDE48A81F}" srcOrd="1" destOrd="0" presId="urn:microsoft.com/office/officeart/2018/5/layout/IconCircleLabelList"/>
    <dgm:cxn modelId="{73E081CE-3B60-419E-847C-EEE5C23BA88B}" type="presParOf" srcId="{48723B35-C463-45F9-BD44-D125B63D327F}" destId="{08405BD2-97A7-4B45-B23A-788DC2D96785}" srcOrd="2" destOrd="0" presId="urn:microsoft.com/office/officeart/2018/5/layout/IconCircleLabelList"/>
    <dgm:cxn modelId="{B695761B-A499-4E5A-A865-3F70DAA2DAF2}" type="presParOf" srcId="{48723B35-C463-45F9-BD44-D125B63D327F}" destId="{A7B35069-C47C-4C8F-B850-BF872ED054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32167-9DEF-4F83-AC31-79DBAF4FD28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CD3C4D-06DE-4E13-8AEE-307A39C12203}">
      <dgm:prSet/>
      <dgm:spPr/>
      <dgm:t>
        <a:bodyPr/>
        <a:lstStyle/>
        <a:p>
          <a:r>
            <a:rPr lang="en-US" dirty="0"/>
            <a:t>Lightburn</a:t>
          </a:r>
        </a:p>
      </dgm:t>
    </dgm:pt>
    <dgm:pt modelId="{2B9F0B68-FAA4-42F7-A224-6852E2FC48EB}" type="parTrans" cxnId="{0408CD4D-C89E-4E72-A27A-88CD7A12EBCF}">
      <dgm:prSet/>
      <dgm:spPr/>
      <dgm:t>
        <a:bodyPr/>
        <a:lstStyle/>
        <a:p>
          <a:endParaRPr lang="en-US"/>
        </a:p>
      </dgm:t>
    </dgm:pt>
    <dgm:pt modelId="{B8CEA60E-27F0-4889-AEF3-25B5A0A6F404}" type="sibTrans" cxnId="{0408CD4D-C89E-4E72-A27A-88CD7A12EBCF}">
      <dgm:prSet/>
      <dgm:spPr/>
      <dgm:t>
        <a:bodyPr/>
        <a:lstStyle/>
        <a:p>
          <a:endParaRPr lang="en-US"/>
        </a:p>
      </dgm:t>
    </dgm:pt>
    <dgm:pt modelId="{763B73C3-7FB7-4E3D-B692-CD2259C21BA5}">
      <dgm:prSet/>
      <dgm:spPr/>
      <dgm:t>
        <a:bodyPr/>
        <a:lstStyle/>
        <a:p>
          <a:r>
            <a:rPr lang="en-US" dirty="0" err="1"/>
            <a:t>Xtool</a:t>
          </a:r>
          <a:r>
            <a:rPr lang="en-US" dirty="0"/>
            <a:t> creative</a:t>
          </a:r>
        </a:p>
      </dgm:t>
    </dgm:pt>
    <dgm:pt modelId="{B2A48E08-6B76-45D7-86B8-A259957E0FEC}" type="parTrans" cxnId="{2A100A1B-29E6-4071-823D-5812D7DAFDDC}">
      <dgm:prSet/>
      <dgm:spPr/>
      <dgm:t>
        <a:bodyPr/>
        <a:lstStyle/>
        <a:p>
          <a:endParaRPr lang="en-US"/>
        </a:p>
      </dgm:t>
    </dgm:pt>
    <dgm:pt modelId="{9F7C8F64-455E-454E-8EB7-370DD39A0DF2}" type="sibTrans" cxnId="{2A100A1B-29E6-4071-823D-5812D7DAFDDC}">
      <dgm:prSet/>
      <dgm:spPr/>
      <dgm:t>
        <a:bodyPr/>
        <a:lstStyle/>
        <a:p>
          <a:endParaRPr lang="en-US"/>
        </a:p>
      </dgm:t>
    </dgm:pt>
    <dgm:pt modelId="{D4184F26-6C91-4F97-86EB-8C0597E4A13C}">
      <dgm:prSet/>
      <dgm:spPr/>
      <dgm:t>
        <a:bodyPr/>
        <a:lstStyle/>
        <a:p>
          <a:r>
            <a:rPr lang="en-US" dirty="0" err="1"/>
            <a:t>lasergrbl</a:t>
          </a:r>
          <a:endParaRPr lang="en-US" dirty="0"/>
        </a:p>
      </dgm:t>
    </dgm:pt>
    <dgm:pt modelId="{CB37CC85-F65E-471A-853D-458FC1E7147E}" type="parTrans" cxnId="{2267CEBC-ABFB-4461-BE14-218568FE3F88}">
      <dgm:prSet/>
      <dgm:spPr/>
      <dgm:t>
        <a:bodyPr/>
        <a:lstStyle/>
        <a:p>
          <a:endParaRPr lang="en-US"/>
        </a:p>
      </dgm:t>
    </dgm:pt>
    <dgm:pt modelId="{AF4BF8E9-2128-4486-910F-80882988BDF5}" type="sibTrans" cxnId="{2267CEBC-ABFB-4461-BE14-218568FE3F88}">
      <dgm:prSet/>
      <dgm:spPr/>
      <dgm:t>
        <a:bodyPr/>
        <a:lstStyle/>
        <a:p>
          <a:endParaRPr lang="en-US"/>
        </a:p>
      </dgm:t>
    </dgm:pt>
    <dgm:pt modelId="{81D8DA01-EBFD-4FC3-BD8D-603A5045B3BD}" type="pres">
      <dgm:prSet presAssocID="{9D832167-9DEF-4F83-AC31-79DBAF4FD2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D3871-EB57-4F07-BA4F-B9B1064A6258}" type="pres">
      <dgm:prSet presAssocID="{FCCD3C4D-06DE-4E13-8AEE-307A39C12203}" presName="root" presStyleCnt="0"/>
      <dgm:spPr/>
    </dgm:pt>
    <dgm:pt modelId="{F9BBBF0E-DA5A-45D8-937E-FB7AD2B45B5F}" type="pres">
      <dgm:prSet presAssocID="{FCCD3C4D-06DE-4E13-8AEE-307A39C12203}" presName="rootComposite" presStyleCnt="0"/>
      <dgm:spPr/>
    </dgm:pt>
    <dgm:pt modelId="{27464F31-053A-412A-8B92-B3C7BED3BCBF}" type="pres">
      <dgm:prSet presAssocID="{FCCD3C4D-06DE-4E13-8AEE-307A39C12203}" presName="rootText" presStyleLbl="node1" presStyleIdx="0" presStyleCnt="3"/>
      <dgm:spPr/>
    </dgm:pt>
    <dgm:pt modelId="{E38D8010-FA60-49F1-9F41-AC380C41E76C}" type="pres">
      <dgm:prSet presAssocID="{FCCD3C4D-06DE-4E13-8AEE-307A39C12203}" presName="rootConnector" presStyleLbl="node1" presStyleIdx="0" presStyleCnt="3"/>
      <dgm:spPr/>
    </dgm:pt>
    <dgm:pt modelId="{63B0544E-0C04-49C7-8608-30599BE15608}" type="pres">
      <dgm:prSet presAssocID="{FCCD3C4D-06DE-4E13-8AEE-307A39C12203}" presName="childShape" presStyleCnt="0"/>
      <dgm:spPr/>
    </dgm:pt>
    <dgm:pt modelId="{AFF62E51-A41A-4893-8F20-6B19232CAF23}" type="pres">
      <dgm:prSet presAssocID="{763B73C3-7FB7-4E3D-B692-CD2259C21BA5}" presName="root" presStyleCnt="0"/>
      <dgm:spPr/>
    </dgm:pt>
    <dgm:pt modelId="{AD12DDCE-05D2-44A5-B5F3-52A34AC0553A}" type="pres">
      <dgm:prSet presAssocID="{763B73C3-7FB7-4E3D-B692-CD2259C21BA5}" presName="rootComposite" presStyleCnt="0"/>
      <dgm:spPr/>
    </dgm:pt>
    <dgm:pt modelId="{AEFCD745-A609-4C34-8706-EB978913031D}" type="pres">
      <dgm:prSet presAssocID="{763B73C3-7FB7-4E3D-B692-CD2259C21BA5}" presName="rootText" presStyleLbl="node1" presStyleIdx="1" presStyleCnt="3"/>
      <dgm:spPr/>
    </dgm:pt>
    <dgm:pt modelId="{E7859D43-197D-42FC-A5A6-2ED7C65D7DB1}" type="pres">
      <dgm:prSet presAssocID="{763B73C3-7FB7-4E3D-B692-CD2259C21BA5}" presName="rootConnector" presStyleLbl="node1" presStyleIdx="1" presStyleCnt="3"/>
      <dgm:spPr/>
    </dgm:pt>
    <dgm:pt modelId="{B2893E97-539E-441A-B699-D815EADC3EC5}" type="pres">
      <dgm:prSet presAssocID="{763B73C3-7FB7-4E3D-B692-CD2259C21BA5}" presName="childShape" presStyleCnt="0"/>
      <dgm:spPr/>
    </dgm:pt>
    <dgm:pt modelId="{3CF9D629-241F-458C-9226-C63B69CA6A16}" type="pres">
      <dgm:prSet presAssocID="{D4184F26-6C91-4F97-86EB-8C0597E4A13C}" presName="root" presStyleCnt="0"/>
      <dgm:spPr/>
    </dgm:pt>
    <dgm:pt modelId="{95B917C5-6EBF-4CB4-8B44-F2FFE60578E9}" type="pres">
      <dgm:prSet presAssocID="{D4184F26-6C91-4F97-86EB-8C0597E4A13C}" presName="rootComposite" presStyleCnt="0"/>
      <dgm:spPr/>
    </dgm:pt>
    <dgm:pt modelId="{0A28500B-192C-4514-8444-CE0D69AC66C6}" type="pres">
      <dgm:prSet presAssocID="{D4184F26-6C91-4F97-86EB-8C0597E4A13C}" presName="rootText" presStyleLbl="node1" presStyleIdx="2" presStyleCnt="3" custLinFactNeighborY="25"/>
      <dgm:spPr/>
    </dgm:pt>
    <dgm:pt modelId="{88800487-0A77-4A29-9E96-EE13AD4E2FE3}" type="pres">
      <dgm:prSet presAssocID="{D4184F26-6C91-4F97-86EB-8C0597E4A13C}" presName="rootConnector" presStyleLbl="node1" presStyleIdx="2" presStyleCnt="3"/>
      <dgm:spPr/>
    </dgm:pt>
    <dgm:pt modelId="{DF631A46-4838-416A-B9E2-B220A80DD00E}" type="pres">
      <dgm:prSet presAssocID="{D4184F26-6C91-4F97-86EB-8C0597E4A13C}" presName="childShape" presStyleCnt="0"/>
      <dgm:spPr/>
    </dgm:pt>
  </dgm:ptLst>
  <dgm:cxnLst>
    <dgm:cxn modelId="{2A100A1B-29E6-4071-823D-5812D7DAFDDC}" srcId="{9D832167-9DEF-4F83-AC31-79DBAF4FD285}" destId="{763B73C3-7FB7-4E3D-B692-CD2259C21BA5}" srcOrd="1" destOrd="0" parTransId="{B2A48E08-6B76-45D7-86B8-A259957E0FEC}" sibTransId="{9F7C8F64-455E-454E-8EB7-370DD39A0DF2}"/>
    <dgm:cxn modelId="{30CD0248-EB6B-4696-B0CE-BF0383BB9959}" type="presOf" srcId="{D4184F26-6C91-4F97-86EB-8C0597E4A13C}" destId="{88800487-0A77-4A29-9E96-EE13AD4E2FE3}" srcOrd="1" destOrd="0" presId="urn:microsoft.com/office/officeart/2005/8/layout/hierarchy3"/>
    <dgm:cxn modelId="{0408CD4D-C89E-4E72-A27A-88CD7A12EBCF}" srcId="{9D832167-9DEF-4F83-AC31-79DBAF4FD285}" destId="{FCCD3C4D-06DE-4E13-8AEE-307A39C12203}" srcOrd="0" destOrd="0" parTransId="{2B9F0B68-FAA4-42F7-A224-6852E2FC48EB}" sibTransId="{B8CEA60E-27F0-4889-AEF3-25B5A0A6F404}"/>
    <dgm:cxn modelId="{1CFCB350-22EF-4D4E-8F86-20C7463CAA3A}" type="presOf" srcId="{FCCD3C4D-06DE-4E13-8AEE-307A39C12203}" destId="{27464F31-053A-412A-8B92-B3C7BED3BCBF}" srcOrd="0" destOrd="0" presId="urn:microsoft.com/office/officeart/2005/8/layout/hierarchy3"/>
    <dgm:cxn modelId="{9EBD388F-9F46-4D0C-B489-0EC37D7491E6}" type="presOf" srcId="{D4184F26-6C91-4F97-86EB-8C0597E4A13C}" destId="{0A28500B-192C-4514-8444-CE0D69AC66C6}" srcOrd="0" destOrd="0" presId="urn:microsoft.com/office/officeart/2005/8/layout/hierarchy3"/>
    <dgm:cxn modelId="{5347D2AC-D93C-44D2-9F18-DA91592247DC}" type="presOf" srcId="{9D832167-9DEF-4F83-AC31-79DBAF4FD285}" destId="{81D8DA01-EBFD-4FC3-BD8D-603A5045B3BD}" srcOrd="0" destOrd="0" presId="urn:microsoft.com/office/officeart/2005/8/layout/hierarchy3"/>
    <dgm:cxn modelId="{2267CEBC-ABFB-4461-BE14-218568FE3F88}" srcId="{9D832167-9DEF-4F83-AC31-79DBAF4FD285}" destId="{D4184F26-6C91-4F97-86EB-8C0597E4A13C}" srcOrd="2" destOrd="0" parTransId="{CB37CC85-F65E-471A-853D-458FC1E7147E}" sibTransId="{AF4BF8E9-2128-4486-910F-80882988BDF5}"/>
    <dgm:cxn modelId="{B70ADAC4-47F7-4DD6-AF31-68317A942E83}" type="presOf" srcId="{763B73C3-7FB7-4E3D-B692-CD2259C21BA5}" destId="{AEFCD745-A609-4C34-8706-EB978913031D}" srcOrd="0" destOrd="0" presId="urn:microsoft.com/office/officeart/2005/8/layout/hierarchy3"/>
    <dgm:cxn modelId="{9A9D7ACD-4767-4AF1-930D-89EC9EC3355D}" type="presOf" srcId="{FCCD3C4D-06DE-4E13-8AEE-307A39C12203}" destId="{E38D8010-FA60-49F1-9F41-AC380C41E76C}" srcOrd="1" destOrd="0" presId="urn:microsoft.com/office/officeart/2005/8/layout/hierarchy3"/>
    <dgm:cxn modelId="{1E33CFCD-720F-4132-9BD8-3B748E25EAA5}" type="presOf" srcId="{763B73C3-7FB7-4E3D-B692-CD2259C21BA5}" destId="{E7859D43-197D-42FC-A5A6-2ED7C65D7DB1}" srcOrd="1" destOrd="0" presId="urn:microsoft.com/office/officeart/2005/8/layout/hierarchy3"/>
    <dgm:cxn modelId="{A9170E51-2D44-4E60-B226-B3C49E9BF782}" type="presParOf" srcId="{81D8DA01-EBFD-4FC3-BD8D-603A5045B3BD}" destId="{AC1D3871-EB57-4F07-BA4F-B9B1064A6258}" srcOrd="0" destOrd="0" presId="urn:microsoft.com/office/officeart/2005/8/layout/hierarchy3"/>
    <dgm:cxn modelId="{D1F0E05C-9668-4430-944B-7A61C90EEC89}" type="presParOf" srcId="{AC1D3871-EB57-4F07-BA4F-B9B1064A6258}" destId="{F9BBBF0E-DA5A-45D8-937E-FB7AD2B45B5F}" srcOrd="0" destOrd="0" presId="urn:microsoft.com/office/officeart/2005/8/layout/hierarchy3"/>
    <dgm:cxn modelId="{EE0A730A-7782-4A8D-BB0E-9097F03BC958}" type="presParOf" srcId="{F9BBBF0E-DA5A-45D8-937E-FB7AD2B45B5F}" destId="{27464F31-053A-412A-8B92-B3C7BED3BCBF}" srcOrd="0" destOrd="0" presId="urn:microsoft.com/office/officeart/2005/8/layout/hierarchy3"/>
    <dgm:cxn modelId="{DB66487B-7E56-4095-9ED7-F1D86BF392FA}" type="presParOf" srcId="{F9BBBF0E-DA5A-45D8-937E-FB7AD2B45B5F}" destId="{E38D8010-FA60-49F1-9F41-AC380C41E76C}" srcOrd="1" destOrd="0" presId="urn:microsoft.com/office/officeart/2005/8/layout/hierarchy3"/>
    <dgm:cxn modelId="{DD6BA8EF-EEBF-4195-B5A3-AEB007C25D05}" type="presParOf" srcId="{AC1D3871-EB57-4F07-BA4F-B9B1064A6258}" destId="{63B0544E-0C04-49C7-8608-30599BE15608}" srcOrd="1" destOrd="0" presId="urn:microsoft.com/office/officeart/2005/8/layout/hierarchy3"/>
    <dgm:cxn modelId="{0947549D-B047-411B-BB23-F5EAFB4B4581}" type="presParOf" srcId="{81D8DA01-EBFD-4FC3-BD8D-603A5045B3BD}" destId="{AFF62E51-A41A-4893-8F20-6B19232CAF23}" srcOrd="1" destOrd="0" presId="urn:microsoft.com/office/officeart/2005/8/layout/hierarchy3"/>
    <dgm:cxn modelId="{06F30F01-84C0-4DC5-8256-149C7EAA125D}" type="presParOf" srcId="{AFF62E51-A41A-4893-8F20-6B19232CAF23}" destId="{AD12DDCE-05D2-44A5-B5F3-52A34AC0553A}" srcOrd="0" destOrd="0" presId="urn:microsoft.com/office/officeart/2005/8/layout/hierarchy3"/>
    <dgm:cxn modelId="{15C59ADA-A3FF-4BF7-B726-22EF3B6011FC}" type="presParOf" srcId="{AD12DDCE-05D2-44A5-B5F3-52A34AC0553A}" destId="{AEFCD745-A609-4C34-8706-EB978913031D}" srcOrd="0" destOrd="0" presId="urn:microsoft.com/office/officeart/2005/8/layout/hierarchy3"/>
    <dgm:cxn modelId="{2EC23F2D-06CD-4BAA-B31C-AA9FC6495204}" type="presParOf" srcId="{AD12DDCE-05D2-44A5-B5F3-52A34AC0553A}" destId="{E7859D43-197D-42FC-A5A6-2ED7C65D7DB1}" srcOrd="1" destOrd="0" presId="urn:microsoft.com/office/officeart/2005/8/layout/hierarchy3"/>
    <dgm:cxn modelId="{26C02472-B2AE-4F85-9DE3-07BC0442DA7D}" type="presParOf" srcId="{AFF62E51-A41A-4893-8F20-6B19232CAF23}" destId="{B2893E97-539E-441A-B699-D815EADC3EC5}" srcOrd="1" destOrd="0" presId="urn:microsoft.com/office/officeart/2005/8/layout/hierarchy3"/>
    <dgm:cxn modelId="{0DCFF7CE-6F7A-4358-B7CA-2E6E29830221}" type="presParOf" srcId="{81D8DA01-EBFD-4FC3-BD8D-603A5045B3BD}" destId="{3CF9D629-241F-458C-9226-C63B69CA6A16}" srcOrd="2" destOrd="0" presId="urn:microsoft.com/office/officeart/2005/8/layout/hierarchy3"/>
    <dgm:cxn modelId="{440FA453-490E-47A0-BAAD-4FE6CA47B8A2}" type="presParOf" srcId="{3CF9D629-241F-458C-9226-C63B69CA6A16}" destId="{95B917C5-6EBF-4CB4-8B44-F2FFE60578E9}" srcOrd="0" destOrd="0" presId="urn:microsoft.com/office/officeart/2005/8/layout/hierarchy3"/>
    <dgm:cxn modelId="{E2FB2DA1-2079-4A9B-B3B7-B21D0C5E7B79}" type="presParOf" srcId="{95B917C5-6EBF-4CB4-8B44-F2FFE60578E9}" destId="{0A28500B-192C-4514-8444-CE0D69AC66C6}" srcOrd="0" destOrd="0" presId="urn:microsoft.com/office/officeart/2005/8/layout/hierarchy3"/>
    <dgm:cxn modelId="{49CDC63F-A622-4DE3-BB8E-4DECD2DDA423}" type="presParOf" srcId="{95B917C5-6EBF-4CB4-8B44-F2FFE60578E9}" destId="{88800487-0A77-4A29-9E96-EE13AD4E2FE3}" srcOrd="1" destOrd="0" presId="urn:microsoft.com/office/officeart/2005/8/layout/hierarchy3"/>
    <dgm:cxn modelId="{7F8C1722-5F50-4ED9-89F5-3CE315D187AA}" type="presParOf" srcId="{3CF9D629-241F-458C-9226-C63B69CA6A16}" destId="{DF631A46-4838-416A-B9E2-B220A80DD00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729017-D4E2-432B-AA85-B6027E15176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730A4A-5772-43BC-A22B-5ADA71F15C10}">
      <dgm:prSet/>
      <dgm:spPr/>
      <dgm:t>
        <a:bodyPr/>
        <a:lstStyle/>
        <a:p>
          <a:r>
            <a:rPr lang="en-US" dirty="0" err="1"/>
            <a:t>Gcode</a:t>
          </a:r>
          <a:endParaRPr lang="en-US" dirty="0"/>
        </a:p>
      </dgm:t>
    </dgm:pt>
    <dgm:pt modelId="{674EA016-55D0-47F5-AD5F-7FB331F27695}" type="parTrans" cxnId="{62DB41DF-D25D-42FE-9CE5-C81B5C7F7076}">
      <dgm:prSet/>
      <dgm:spPr/>
      <dgm:t>
        <a:bodyPr/>
        <a:lstStyle/>
        <a:p>
          <a:endParaRPr lang="en-US"/>
        </a:p>
      </dgm:t>
    </dgm:pt>
    <dgm:pt modelId="{DFD46AE3-7E50-4A7E-B637-47C343936BBE}" type="sibTrans" cxnId="{62DB41DF-D25D-42FE-9CE5-C81B5C7F7076}">
      <dgm:prSet/>
      <dgm:spPr/>
      <dgm:t>
        <a:bodyPr/>
        <a:lstStyle/>
        <a:p>
          <a:endParaRPr lang="en-US"/>
        </a:p>
      </dgm:t>
    </dgm:pt>
    <dgm:pt modelId="{01CBCD1A-0E55-482E-A022-45153E5B4A72}">
      <dgm:prSet/>
      <dgm:spPr/>
      <dgm:t>
        <a:bodyPr/>
        <a:lstStyle/>
        <a:p>
          <a:r>
            <a:rPr lang="en-US" dirty="0"/>
            <a:t>Dark Edges</a:t>
          </a:r>
        </a:p>
      </dgm:t>
    </dgm:pt>
    <dgm:pt modelId="{2E3FAE53-729A-4EE3-A070-5EB730F15E86}" type="parTrans" cxnId="{70385630-99A0-4775-AD04-F66D51E37F56}">
      <dgm:prSet/>
      <dgm:spPr/>
      <dgm:t>
        <a:bodyPr/>
        <a:lstStyle/>
        <a:p>
          <a:endParaRPr lang="en-US"/>
        </a:p>
      </dgm:t>
    </dgm:pt>
    <dgm:pt modelId="{9B0BB3EB-0356-4A7D-A26E-6573714337AF}" type="sibTrans" cxnId="{70385630-99A0-4775-AD04-F66D51E37F56}">
      <dgm:prSet/>
      <dgm:spPr/>
      <dgm:t>
        <a:bodyPr/>
        <a:lstStyle/>
        <a:p>
          <a:endParaRPr lang="en-US"/>
        </a:p>
      </dgm:t>
    </dgm:pt>
    <dgm:pt modelId="{05664938-9DD7-4422-A163-D822C80E9EEC}">
      <dgm:prSet/>
      <dgm:spPr/>
      <dgm:t>
        <a:bodyPr/>
        <a:lstStyle/>
        <a:p>
          <a:r>
            <a:rPr lang="en-US" dirty="0"/>
            <a:t>Curved surfaces</a:t>
          </a:r>
        </a:p>
      </dgm:t>
    </dgm:pt>
    <dgm:pt modelId="{C0300B44-4356-4DA9-816D-8B4E069E88E1}" type="parTrans" cxnId="{8A78529B-16AB-41EC-AB76-2E2BFCA67820}">
      <dgm:prSet/>
      <dgm:spPr/>
      <dgm:t>
        <a:bodyPr/>
        <a:lstStyle/>
        <a:p>
          <a:endParaRPr lang="en-US"/>
        </a:p>
      </dgm:t>
    </dgm:pt>
    <dgm:pt modelId="{36CF8623-524B-4221-BC01-B736DB1DCE98}" type="sibTrans" cxnId="{8A78529B-16AB-41EC-AB76-2E2BFCA67820}">
      <dgm:prSet/>
      <dgm:spPr/>
      <dgm:t>
        <a:bodyPr/>
        <a:lstStyle/>
        <a:p>
          <a:endParaRPr lang="en-US"/>
        </a:p>
      </dgm:t>
    </dgm:pt>
    <dgm:pt modelId="{69FD54CB-6296-43BE-A36A-CEAA0A8459D3}">
      <dgm:prSet/>
      <dgm:spPr/>
      <dgm:t>
        <a:bodyPr/>
        <a:lstStyle/>
        <a:p>
          <a:r>
            <a:rPr lang="en-US" dirty="0"/>
            <a:t>Careful about reflective materials</a:t>
          </a:r>
        </a:p>
      </dgm:t>
    </dgm:pt>
    <dgm:pt modelId="{FFDA4023-E143-4780-8736-2168DA5C38AB}" type="parTrans" cxnId="{734772BB-80C2-4EB6-B6B0-DC04E4AE148E}">
      <dgm:prSet/>
      <dgm:spPr/>
      <dgm:t>
        <a:bodyPr/>
        <a:lstStyle/>
        <a:p>
          <a:endParaRPr lang="en-US"/>
        </a:p>
      </dgm:t>
    </dgm:pt>
    <dgm:pt modelId="{0F0B9A4D-1423-4817-BDDA-0C820282F44D}" type="sibTrans" cxnId="{734772BB-80C2-4EB6-B6B0-DC04E4AE148E}">
      <dgm:prSet/>
      <dgm:spPr/>
      <dgm:t>
        <a:bodyPr/>
        <a:lstStyle/>
        <a:p>
          <a:endParaRPr lang="en-US"/>
        </a:p>
      </dgm:t>
    </dgm:pt>
    <dgm:pt modelId="{F16F0596-FDC7-4995-AA28-50E231E3F70A}">
      <dgm:prSet/>
      <dgm:spPr/>
      <dgm:t>
        <a:bodyPr/>
        <a:lstStyle/>
        <a:p>
          <a:r>
            <a:rPr lang="en-US" dirty="0"/>
            <a:t>Different materials -&gt; different settings</a:t>
          </a:r>
        </a:p>
      </dgm:t>
    </dgm:pt>
    <dgm:pt modelId="{F365037E-24FE-4CDA-9D7D-AC25E9CAD687}" type="parTrans" cxnId="{604B6277-B655-4E63-BF3F-F7746274BCE3}">
      <dgm:prSet/>
      <dgm:spPr/>
      <dgm:t>
        <a:bodyPr/>
        <a:lstStyle/>
        <a:p>
          <a:endParaRPr lang="en-US"/>
        </a:p>
      </dgm:t>
    </dgm:pt>
    <dgm:pt modelId="{25C891E5-4500-4B15-91A1-A6923FBF6E2D}" type="sibTrans" cxnId="{604B6277-B655-4E63-BF3F-F7746274BCE3}">
      <dgm:prSet/>
      <dgm:spPr/>
      <dgm:t>
        <a:bodyPr/>
        <a:lstStyle/>
        <a:p>
          <a:endParaRPr lang="en-US"/>
        </a:p>
      </dgm:t>
    </dgm:pt>
    <dgm:pt modelId="{66E44F57-7C83-4508-8DF9-37C7C7618C8A}">
      <dgm:prSet/>
      <dgm:spPr/>
      <dgm:t>
        <a:bodyPr/>
        <a:lstStyle/>
        <a:p>
          <a:r>
            <a:rPr lang="en-US"/>
            <a:t>Lighter color reflects more light -&gt; laser less effective</a:t>
          </a:r>
        </a:p>
      </dgm:t>
    </dgm:pt>
    <dgm:pt modelId="{4AF7A9D3-2D12-47F4-9501-E0149422AEED}" type="parTrans" cxnId="{89B8A266-DD8B-4F67-A404-23D4DFB1DE2A}">
      <dgm:prSet/>
      <dgm:spPr/>
      <dgm:t>
        <a:bodyPr/>
        <a:lstStyle/>
        <a:p>
          <a:endParaRPr lang="en-US"/>
        </a:p>
      </dgm:t>
    </dgm:pt>
    <dgm:pt modelId="{0B6497B6-E0A9-400A-A41A-61035C2DA873}" type="sibTrans" cxnId="{89B8A266-DD8B-4F67-A404-23D4DFB1DE2A}">
      <dgm:prSet/>
      <dgm:spPr/>
      <dgm:t>
        <a:bodyPr/>
        <a:lstStyle/>
        <a:p>
          <a:endParaRPr lang="en-US"/>
        </a:p>
      </dgm:t>
    </dgm:pt>
    <dgm:pt modelId="{782CA18D-4DA5-46DD-AC80-C3557E031730}" type="pres">
      <dgm:prSet presAssocID="{B0729017-D4E2-432B-AA85-B6027E151765}" presName="vert0" presStyleCnt="0">
        <dgm:presLayoutVars>
          <dgm:dir/>
          <dgm:animOne val="branch"/>
          <dgm:animLvl val="lvl"/>
        </dgm:presLayoutVars>
      </dgm:prSet>
      <dgm:spPr/>
    </dgm:pt>
    <dgm:pt modelId="{9A0DFADF-D01A-4027-9ADD-27F59D69B9D4}" type="pres">
      <dgm:prSet presAssocID="{99730A4A-5772-43BC-A22B-5ADA71F15C10}" presName="thickLine" presStyleLbl="alignNode1" presStyleIdx="0" presStyleCnt="6"/>
      <dgm:spPr/>
    </dgm:pt>
    <dgm:pt modelId="{101F240E-BA09-4C67-8CAC-7862254FBC3C}" type="pres">
      <dgm:prSet presAssocID="{99730A4A-5772-43BC-A22B-5ADA71F15C10}" presName="horz1" presStyleCnt="0"/>
      <dgm:spPr/>
    </dgm:pt>
    <dgm:pt modelId="{E571321A-5404-4054-862F-8430CB23E994}" type="pres">
      <dgm:prSet presAssocID="{99730A4A-5772-43BC-A22B-5ADA71F15C10}" presName="tx1" presStyleLbl="revTx" presStyleIdx="0" presStyleCnt="6"/>
      <dgm:spPr/>
    </dgm:pt>
    <dgm:pt modelId="{65C3AA7E-8063-45AE-BB62-8AC5F6586A19}" type="pres">
      <dgm:prSet presAssocID="{99730A4A-5772-43BC-A22B-5ADA71F15C10}" presName="vert1" presStyleCnt="0"/>
      <dgm:spPr/>
    </dgm:pt>
    <dgm:pt modelId="{3A648200-5947-4AB1-B07A-5AC40D05F52B}" type="pres">
      <dgm:prSet presAssocID="{01CBCD1A-0E55-482E-A022-45153E5B4A72}" presName="thickLine" presStyleLbl="alignNode1" presStyleIdx="1" presStyleCnt="6"/>
      <dgm:spPr/>
    </dgm:pt>
    <dgm:pt modelId="{88B75231-28DA-4314-AE24-1E5646D3FAAD}" type="pres">
      <dgm:prSet presAssocID="{01CBCD1A-0E55-482E-A022-45153E5B4A72}" presName="horz1" presStyleCnt="0"/>
      <dgm:spPr/>
    </dgm:pt>
    <dgm:pt modelId="{E466EF33-6E76-4C6C-BE17-41177106D9CB}" type="pres">
      <dgm:prSet presAssocID="{01CBCD1A-0E55-482E-A022-45153E5B4A72}" presName="tx1" presStyleLbl="revTx" presStyleIdx="1" presStyleCnt="6"/>
      <dgm:spPr/>
    </dgm:pt>
    <dgm:pt modelId="{1BF75978-E17E-4A26-8835-EAB6FD37E622}" type="pres">
      <dgm:prSet presAssocID="{01CBCD1A-0E55-482E-A022-45153E5B4A72}" presName="vert1" presStyleCnt="0"/>
      <dgm:spPr/>
    </dgm:pt>
    <dgm:pt modelId="{46008E6A-5B85-4A6B-AFCB-6E7752EF0B4E}" type="pres">
      <dgm:prSet presAssocID="{05664938-9DD7-4422-A163-D822C80E9EEC}" presName="thickLine" presStyleLbl="alignNode1" presStyleIdx="2" presStyleCnt="6"/>
      <dgm:spPr/>
    </dgm:pt>
    <dgm:pt modelId="{5C71E25D-17EA-4480-861E-719C83D8BF06}" type="pres">
      <dgm:prSet presAssocID="{05664938-9DD7-4422-A163-D822C80E9EEC}" presName="horz1" presStyleCnt="0"/>
      <dgm:spPr/>
    </dgm:pt>
    <dgm:pt modelId="{EF968D20-E2D0-453E-9E0B-72D859C7D2CC}" type="pres">
      <dgm:prSet presAssocID="{05664938-9DD7-4422-A163-D822C80E9EEC}" presName="tx1" presStyleLbl="revTx" presStyleIdx="2" presStyleCnt="6"/>
      <dgm:spPr/>
    </dgm:pt>
    <dgm:pt modelId="{27723C29-C93A-4A04-AC4E-74D9C5D48E56}" type="pres">
      <dgm:prSet presAssocID="{05664938-9DD7-4422-A163-D822C80E9EEC}" presName="vert1" presStyleCnt="0"/>
      <dgm:spPr/>
    </dgm:pt>
    <dgm:pt modelId="{5B203623-A376-464A-8893-C77A5A646AC8}" type="pres">
      <dgm:prSet presAssocID="{69FD54CB-6296-43BE-A36A-CEAA0A8459D3}" presName="thickLine" presStyleLbl="alignNode1" presStyleIdx="3" presStyleCnt="6"/>
      <dgm:spPr/>
    </dgm:pt>
    <dgm:pt modelId="{32FE235B-4D92-4FB9-998B-1EC6021CDD30}" type="pres">
      <dgm:prSet presAssocID="{69FD54CB-6296-43BE-A36A-CEAA0A8459D3}" presName="horz1" presStyleCnt="0"/>
      <dgm:spPr/>
    </dgm:pt>
    <dgm:pt modelId="{F97688C6-DDAE-4B43-A1B9-9162C3E20854}" type="pres">
      <dgm:prSet presAssocID="{69FD54CB-6296-43BE-A36A-CEAA0A8459D3}" presName="tx1" presStyleLbl="revTx" presStyleIdx="3" presStyleCnt="6"/>
      <dgm:spPr/>
    </dgm:pt>
    <dgm:pt modelId="{EFB9370B-9684-4C03-BF95-7C33CEB630AF}" type="pres">
      <dgm:prSet presAssocID="{69FD54CB-6296-43BE-A36A-CEAA0A8459D3}" presName="vert1" presStyleCnt="0"/>
      <dgm:spPr/>
    </dgm:pt>
    <dgm:pt modelId="{A30BE566-0944-46F2-88A6-228B7C27834C}" type="pres">
      <dgm:prSet presAssocID="{F16F0596-FDC7-4995-AA28-50E231E3F70A}" presName="thickLine" presStyleLbl="alignNode1" presStyleIdx="4" presStyleCnt="6"/>
      <dgm:spPr/>
    </dgm:pt>
    <dgm:pt modelId="{1FDEE31E-09D8-4B0A-BDE8-C53394423661}" type="pres">
      <dgm:prSet presAssocID="{F16F0596-FDC7-4995-AA28-50E231E3F70A}" presName="horz1" presStyleCnt="0"/>
      <dgm:spPr/>
    </dgm:pt>
    <dgm:pt modelId="{6F5DEB71-32C4-4E0B-9274-668A0F5E84CB}" type="pres">
      <dgm:prSet presAssocID="{F16F0596-FDC7-4995-AA28-50E231E3F70A}" presName="tx1" presStyleLbl="revTx" presStyleIdx="4" presStyleCnt="6"/>
      <dgm:spPr/>
    </dgm:pt>
    <dgm:pt modelId="{792FAAF2-0AB4-4214-BD5E-BFC044201EB4}" type="pres">
      <dgm:prSet presAssocID="{F16F0596-FDC7-4995-AA28-50E231E3F70A}" presName="vert1" presStyleCnt="0"/>
      <dgm:spPr/>
    </dgm:pt>
    <dgm:pt modelId="{546F56FA-45FE-4718-85EF-9CBF4625820F}" type="pres">
      <dgm:prSet presAssocID="{66E44F57-7C83-4508-8DF9-37C7C7618C8A}" presName="thickLine" presStyleLbl="alignNode1" presStyleIdx="5" presStyleCnt="6"/>
      <dgm:spPr/>
    </dgm:pt>
    <dgm:pt modelId="{92370982-5180-461B-903E-A1B257E6E43F}" type="pres">
      <dgm:prSet presAssocID="{66E44F57-7C83-4508-8DF9-37C7C7618C8A}" presName="horz1" presStyleCnt="0"/>
      <dgm:spPr/>
    </dgm:pt>
    <dgm:pt modelId="{38AB0C6F-E77F-494C-B0CA-A29B2B229BF1}" type="pres">
      <dgm:prSet presAssocID="{66E44F57-7C83-4508-8DF9-37C7C7618C8A}" presName="tx1" presStyleLbl="revTx" presStyleIdx="5" presStyleCnt="6"/>
      <dgm:spPr/>
    </dgm:pt>
    <dgm:pt modelId="{AED1F0EB-DDC9-479F-BD99-64DFE04E6650}" type="pres">
      <dgm:prSet presAssocID="{66E44F57-7C83-4508-8DF9-37C7C7618C8A}" presName="vert1" presStyleCnt="0"/>
      <dgm:spPr/>
    </dgm:pt>
  </dgm:ptLst>
  <dgm:cxnLst>
    <dgm:cxn modelId="{231C940F-5670-48C4-9449-B5FB1626F0F5}" type="presOf" srcId="{01CBCD1A-0E55-482E-A022-45153E5B4A72}" destId="{E466EF33-6E76-4C6C-BE17-41177106D9CB}" srcOrd="0" destOrd="0" presId="urn:microsoft.com/office/officeart/2008/layout/LinedList"/>
    <dgm:cxn modelId="{77E1DD24-1F8D-460C-907A-F7E7CBE1BD7F}" type="presOf" srcId="{F16F0596-FDC7-4995-AA28-50E231E3F70A}" destId="{6F5DEB71-32C4-4E0B-9274-668A0F5E84CB}" srcOrd="0" destOrd="0" presId="urn:microsoft.com/office/officeart/2008/layout/LinedList"/>
    <dgm:cxn modelId="{00637825-8398-4AC8-AECF-12A509541B5B}" type="presOf" srcId="{69FD54CB-6296-43BE-A36A-CEAA0A8459D3}" destId="{F97688C6-DDAE-4B43-A1B9-9162C3E20854}" srcOrd="0" destOrd="0" presId="urn:microsoft.com/office/officeart/2008/layout/LinedList"/>
    <dgm:cxn modelId="{59FEE22B-1A1B-4617-8CC6-2566A9EA1CEB}" type="presOf" srcId="{05664938-9DD7-4422-A163-D822C80E9EEC}" destId="{EF968D20-E2D0-453E-9E0B-72D859C7D2CC}" srcOrd="0" destOrd="0" presId="urn:microsoft.com/office/officeart/2008/layout/LinedList"/>
    <dgm:cxn modelId="{70385630-99A0-4775-AD04-F66D51E37F56}" srcId="{B0729017-D4E2-432B-AA85-B6027E151765}" destId="{01CBCD1A-0E55-482E-A022-45153E5B4A72}" srcOrd="1" destOrd="0" parTransId="{2E3FAE53-729A-4EE3-A070-5EB730F15E86}" sibTransId="{9B0BB3EB-0356-4A7D-A26E-6573714337AF}"/>
    <dgm:cxn modelId="{89B8A266-DD8B-4F67-A404-23D4DFB1DE2A}" srcId="{B0729017-D4E2-432B-AA85-B6027E151765}" destId="{66E44F57-7C83-4508-8DF9-37C7C7618C8A}" srcOrd="5" destOrd="0" parTransId="{4AF7A9D3-2D12-47F4-9501-E0149422AEED}" sibTransId="{0B6497B6-E0A9-400A-A41A-61035C2DA873}"/>
    <dgm:cxn modelId="{604B6277-B655-4E63-BF3F-F7746274BCE3}" srcId="{B0729017-D4E2-432B-AA85-B6027E151765}" destId="{F16F0596-FDC7-4995-AA28-50E231E3F70A}" srcOrd="4" destOrd="0" parTransId="{F365037E-24FE-4CDA-9D7D-AC25E9CAD687}" sibTransId="{25C891E5-4500-4B15-91A1-A6923FBF6E2D}"/>
    <dgm:cxn modelId="{E91D8086-529D-4B94-A1EF-5F5FE5239002}" type="presOf" srcId="{B0729017-D4E2-432B-AA85-B6027E151765}" destId="{782CA18D-4DA5-46DD-AC80-C3557E031730}" srcOrd="0" destOrd="0" presId="urn:microsoft.com/office/officeart/2008/layout/LinedList"/>
    <dgm:cxn modelId="{8A78529B-16AB-41EC-AB76-2E2BFCA67820}" srcId="{B0729017-D4E2-432B-AA85-B6027E151765}" destId="{05664938-9DD7-4422-A163-D822C80E9EEC}" srcOrd="2" destOrd="0" parTransId="{C0300B44-4356-4DA9-816D-8B4E069E88E1}" sibTransId="{36CF8623-524B-4221-BC01-B736DB1DCE98}"/>
    <dgm:cxn modelId="{29AE6DB0-E4D5-4BD8-9B16-A388DD54D4D3}" type="presOf" srcId="{99730A4A-5772-43BC-A22B-5ADA71F15C10}" destId="{E571321A-5404-4054-862F-8430CB23E994}" srcOrd="0" destOrd="0" presId="urn:microsoft.com/office/officeart/2008/layout/LinedList"/>
    <dgm:cxn modelId="{734772BB-80C2-4EB6-B6B0-DC04E4AE148E}" srcId="{B0729017-D4E2-432B-AA85-B6027E151765}" destId="{69FD54CB-6296-43BE-A36A-CEAA0A8459D3}" srcOrd="3" destOrd="0" parTransId="{FFDA4023-E143-4780-8736-2168DA5C38AB}" sibTransId="{0F0B9A4D-1423-4817-BDDA-0C820282F44D}"/>
    <dgm:cxn modelId="{C78FE3D5-9053-4A7A-BE21-C05CC71E32E5}" type="presOf" srcId="{66E44F57-7C83-4508-8DF9-37C7C7618C8A}" destId="{38AB0C6F-E77F-494C-B0CA-A29B2B229BF1}" srcOrd="0" destOrd="0" presId="urn:microsoft.com/office/officeart/2008/layout/LinedList"/>
    <dgm:cxn modelId="{62DB41DF-D25D-42FE-9CE5-C81B5C7F7076}" srcId="{B0729017-D4E2-432B-AA85-B6027E151765}" destId="{99730A4A-5772-43BC-A22B-5ADA71F15C10}" srcOrd="0" destOrd="0" parTransId="{674EA016-55D0-47F5-AD5F-7FB331F27695}" sibTransId="{DFD46AE3-7E50-4A7E-B637-47C343936BBE}"/>
    <dgm:cxn modelId="{29754851-E447-4BAD-B918-FEACBF1E940F}" type="presParOf" srcId="{782CA18D-4DA5-46DD-AC80-C3557E031730}" destId="{9A0DFADF-D01A-4027-9ADD-27F59D69B9D4}" srcOrd="0" destOrd="0" presId="urn:microsoft.com/office/officeart/2008/layout/LinedList"/>
    <dgm:cxn modelId="{24823DD0-C894-44A5-8206-CCDCDD8ED6AC}" type="presParOf" srcId="{782CA18D-4DA5-46DD-AC80-C3557E031730}" destId="{101F240E-BA09-4C67-8CAC-7862254FBC3C}" srcOrd="1" destOrd="0" presId="urn:microsoft.com/office/officeart/2008/layout/LinedList"/>
    <dgm:cxn modelId="{5C93A7CD-0EB8-4F49-B2A0-5FE917CB241A}" type="presParOf" srcId="{101F240E-BA09-4C67-8CAC-7862254FBC3C}" destId="{E571321A-5404-4054-862F-8430CB23E994}" srcOrd="0" destOrd="0" presId="urn:microsoft.com/office/officeart/2008/layout/LinedList"/>
    <dgm:cxn modelId="{982B71DD-CE9B-4D5E-B45E-73D78D01FD03}" type="presParOf" srcId="{101F240E-BA09-4C67-8CAC-7862254FBC3C}" destId="{65C3AA7E-8063-45AE-BB62-8AC5F6586A19}" srcOrd="1" destOrd="0" presId="urn:microsoft.com/office/officeart/2008/layout/LinedList"/>
    <dgm:cxn modelId="{97A7690D-CA72-4936-884D-0D6DEB606FD5}" type="presParOf" srcId="{782CA18D-4DA5-46DD-AC80-C3557E031730}" destId="{3A648200-5947-4AB1-B07A-5AC40D05F52B}" srcOrd="2" destOrd="0" presId="urn:microsoft.com/office/officeart/2008/layout/LinedList"/>
    <dgm:cxn modelId="{19E45D80-A483-493C-9A4A-9D0851B8C285}" type="presParOf" srcId="{782CA18D-4DA5-46DD-AC80-C3557E031730}" destId="{88B75231-28DA-4314-AE24-1E5646D3FAAD}" srcOrd="3" destOrd="0" presId="urn:microsoft.com/office/officeart/2008/layout/LinedList"/>
    <dgm:cxn modelId="{4F7DFD50-CE1C-4AD7-A186-2E5A42F47FAB}" type="presParOf" srcId="{88B75231-28DA-4314-AE24-1E5646D3FAAD}" destId="{E466EF33-6E76-4C6C-BE17-41177106D9CB}" srcOrd="0" destOrd="0" presId="urn:microsoft.com/office/officeart/2008/layout/LinedList"/>
    <dgm:cxn modelId="{422ECDD7-E748-44EE-A888-9F1587FAF8B7}" type="presParOf" srcId="{88B75231-28DA-4314-AE24-1E5646D3FAAD}" destId="{1BF75978-E17E-4A26-8835-EAB6FD37E622}" srcOrd="1" destOrd="0" presId="urn:microsoft.com/office/officeart/2008/layout/LinedList"/>
    <dgm:cxn modelId="{919B2323-C3D6-4B46-B81D-C442A859981A}" type="presParOf" srcId="{782CA18D-4DA5-46DD-AC80-C3557E031730}" destId="{46008E6A-5B85-4A6B-AFCB-6E7752EF0B4E}" srcOrd="4" destOrd="0" presId="urn:microsoft.com/office/officeart/2008/layout/LinedList"/>
    <dgm:cxn modelId="{FAD85DD1-A7D6-47BE-A37C-AE23F13120F3}" type="presParOf" srcId="{782CA18D-4DA5-46DD-AC80-C3557E031730}" destId="{5C71E25D-17EA-4480-861E-719C83D8BF06}" srcOrd="5" destOrd="0" presId="urn:microsoft.com/office/officeart/2008/layout/LinedList"/>
    <dgm:cxn modelId="{76B7B03F-DB7D-4CD0-B6EE-5FB5DD716C17}" type="presParOf" srcId="{5C71E25D-17EA-4480-861E-719C83D8BF06}" destId="{EF968D20-E2D0-453E-9E0B-72D859C7D2CC}" srcOrd="0" destOrd="0" presId="urn:microsoft.com/office/officeart/2008/layout/LinedList"/>
    <dgm:cxn modelId="{44DD4060-97D8-42EA-A57C-207833E2F37C}" type="presParOf" srcId="{5C71E25D-17EA-4480-861E-719C83D8BF06}" destId="{27723C29-C93A-4A04-AC4E-74D9C5D48E56}" srcOrd="1" destOrd="0" presId="urn:microsoft.com/office/officeart/2008/layout/LinedList"/>
    <dgm:cxn modelId="{C8E490A6-5850-474C-8728-FA2DE2372106}" type="presParOf" srcId="{782CA18D-4DA5-46DD-AC80-C3557E031730}" destId="{5B203623-A376-464A-8893-C77A5A646AC8}" srcOrd="6" destOrd="0" presId="urn:microsoft.com/office/officeart/2008/layout/LinedList"/>
    <dgm:cxn modelId="{00F7FC3E-0FC7-4F81-944F-2E7B86CE336E}" type="presParOf" srcId="{782CA18D-4DA5-46DD-AC80-C3557E031730}" destId="{32FE235B-4D92-4FB9-998B-1EC6021CDD30}" srcOrd="7" destOrd="0" presId="urn:microsoft.com/office/officeart/2008/layout/LinedList"/>
    <dgm:cxn modelId="{B320F774-4239-4BC8-BAE8-386F6328BB9B}" type="presParOf" srcId="{32FE235B-4D92-4FB9-998B-1EC6021CDD30}" destId="{F97688C6-DDAE-4B43-A1B9-9162C3E20854}" srcOrd="0" destOrd="0" presId="urn:microsoft.com/office/officeart/2008/layout/LinedList"/>
    <dgm:cxn modelId="{EF098D90-1AFE-4334-B645-66F9BCC2E4F5}" type="presParOf" srcId="{32FE235B-4D92-4FB9-998B-1EC6021CDD30}" destId="{EFB9370B-9684-4C03-BF95-7C33CEB630AF}" srcOrd="1" destOrd="0" presId="urn:microsoft.com/office/officeart/2008/layout/LinedList"/>
    <dgm:cxn modelId="{E20792E9-ABDC-4E5B-86A5-06CAA6F56446}" type="presParOf" srcId="{782CA18D-4DA5-46DD-AC80-C3557E031730}" destId="{A30BE566-0944-46F2-88A6-228B7C27834C}" srcOrd="8" destOrd="0" presId="urn:microsoft.com/office/officeart/2008/layout/LinedList"/>
    <dgm:cxn modelId="{E11680CA-305A-421B-BC8C-A3F30EACB3B7}" type="presParOf" srcId="{782CA18D-4DA5-46DD-AC80-C3557E031730}" destId="{1FDEE31E-09D8-4B0A-BDE8-C53394423661}" srcOrd="9" destOrd="0" presId="urn:microsoft.com/office/officeart/2008/layout/LinedList"/>
    <dgm:cxn modelId="{76BFA961-DA27-4FC2-B650-0443FF9F8CB8}" type="presParOf" srcId="{1FDEE31E-09D8-4B0A-BDE8-C53394423661}" destId="{6F5DEB71-32C4-4E0B-9274-668A0F5E84CB}" srcOrd="0" destOrd="0" presId="urn:microsoft.com/office/officeart/2008/layout/LinedList"/>
    <dgm:cxn modelId="{3B4CDE29-BF78-4C66-86C6-9160EBA05C26}" type="presParOf" srcId="{1FDEE31E-09D8-4B0A-BDE8-C53394423661}" destId="{792FAAF2-0AB4-4214-BD5E-BFC044201EB4}" srcOrd="1" destOrd="0" presId="urn:microsoft.com/office/officeart/2008/layout/LinedList"/>
    <dgm:cxn modelId="{67D5CB1F-C8C2-45D1-955D-004EF1FDEEB2}" type="presParOf" srcId="{782CA18D-4DA5-46DD-AC80-C3557E031730}" destId="{546F56FA-45FE-4718-85EF-9CBF4625820F}" srcOrd="10" destOrd="0" presId="urn:microsoft.com/office/officeart/2008/layout/LinedList"/>
    <dgm:cxn modelId="{2E9973E0-47C9-4F07-928A-DA64743412E9}" type="presParOf" srcId="{782CA18D-4DA5-46DD-AC80-C3557E031730}" destId="{92370982-5180-461B-903E-A1B257E6E43F}" srcOrd="11" destOrd="0" presId="urn:microsoft.com/office/officeart/2008/layout/LinedList"/>
    <dgm:cxn modelId="{7E68D36F-76A2-47FD-8294-32219C3B0BC2}" type="presParOf" srcId="{92370982-5180-461B-903E-A1B257E6E43F}" destId="{38AB0C6F-E77F-494C-B0CA-A29B2B229BF1}" srcOrd="0" destOrd="0" presId="urn:microsoft.com/office/officeart/2008/layout/LinedList"/>
    <dgm:cxn modelId="{B7B6BA93-306E-4641-93CB-0F8D9DE0A107}" type="presParOf" srcId="{92370982-5180-461B-903E-A1B257E6E43F}" destId="{AED1F0EB-DDC9-479F-BD99-64DFE04E66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44D111-E8D8-453E-8E60-C5DB7B5EDEF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88415A-7F7D-4E30-A60B-72792589E8AF}">
      <dgm:prSet/>
      <dgm:spPr/>
      <dgm:t>
        <a:bodyPr/>
        <a:lstStyle/>
        <a:p>
          <a:r>
            <a:rPr lang="it-IT" dirty="0"/>
            <a:t>La stampa SLA utilizza una </a:t>
          </a:r>
          <a:r>
            <a:rPr lang="it-IT" b="1" dirty="0"/>
            <a:t>resina liquida</a:t>
          </a:r>
          <a:r>
            <a:rPr lang="it-IT" dirty="0"/>
            <a:t> fotosensibile che viene solidificata strato per strato da un </a:t>
          </a:r>
          <a:r>
            <a:rPr lang="it-IT" b="1" dirty="0"/>
            <a:t>raggio laser UV</a:t>
          </a:r>
          <a:r>
            <a:rPr lang="it-IT" dirty="0"/>
            <a:t>.</a:t>
          </a:r>
          <a:endParaRPr lang="en-US" dirty="0"/>
        </a:p>
      </dgm:t>
    </dgm:pt>
    <dgm:pt modelId="{6D5333F6-2A56-4CC2-91DC-DE88BB5D3CE6}" type="parTrans" cxnId="{CE400184-D1BE-440A-981E-D45DECF47A52}">
      <dgm:prSet/>
      <dgm:spPr/>
      <dgm:t>
        <a:bodyPr/>
        <a:lstStyle/>
        <a:p>
          <a:endParaRPr lang="en-US"/>
        </a:p>
      </dgm:t>
    </dgm:pt>
    <dgm:pt modelId="{F1CF2639-CCB6-40EC-93A9-0BFE09E37440}" type="sibTrans" cxnId="{CE400184-D1BE-440A-981E-D45DECF47A52}">
      <dgm:prSet/>
      <dgm:spPr/>
      <dgm:t>
        <a:bodyPr/>
        <a:lstStyle/>
        <a:p>
          <a:endParaRPr lang="en-US"/>
        </a:p>
      </dgm:t>
    </dgm:pt>
    <dgm:pt modelId="{6DF0793B-F755-477C-AD8F-1C65E0BBF6AA}">
      <dgm:prSet/>
      <dgm:spPr/>
      <dgm:t>
        <a:bodyPr/>
        <a:lstStyle/>
        <a:p>
          <a:r>
            <a:rPr lang="it-IT" dirty="0"/>
            <a:t>Il laser disegna ogni strato del modello sulla resina, polimerizzandola e creando il solido.</a:t>
          </a:r>
          <a:endParaRPr lang="en-US" dirty="0"/>
        </a:p>
      </dgm:t>
    </dgm:pt>
    <dgm:pt modelId="{4B09DF12-E304-4220-9D1D-25D7EB6351D3}" type="parTrans" cxnId="{AC6E1DF3-1F1F-4034-8070-2DF1E39325EF}">
      <dgm:prSet/>
      <dgm:spPr/>
      <dgm:t>
        <a:bodyPr/>
        <a:lstStyle/>
        <a:p>
          <a:endParaRPr lang="en-US"/>
        </a:p>
      </dgm:t>
    </dgm:pt>
    <dgm:pt modelId="{E7704FD1-32F6-4B43-9861-273113BE9146}" type="sibTrans" cxnId="{AC6E1DF3-1F1F-4034-8070-2DF1E39325EF}">
      <dgm:prSet/>
      <dgm:spPr/>
      <dgm:t>
        <a:bodyPr/>
        <a:lstStyle/>
        <a:p>
          <a:endParaRPr lang="en-US"/>
        </a:p>
      </dgm:t>
    </dgm:pt>
    <dgm:pt modelId="{856F19E6-6F64-4E86-A8B5-AD073FA2B8B7}">
      <dgm:prSet/>
      <dgm:spPr/>
      <dgm:t>
        <a:bodyPr/>
        <a:lstStyle/>
        <a:p>
          <a:r>
            <a:rPr lang="it-IT"/>
            <a:t>La piattaforma si alza gradualmente per consentire la costruzione del pezzo successivo.</a:t>
          </a:r>
          <a:endParaRPr lang="en-US"/>
        </a:p>
      </dgm:t>
    </dgm:pt>
    <dgm:pt modelId="{71A19DD4-1FAF-4E92-9316-9A7EBFBC350D}" type="parTrans" cxnId="{AE8ED49D-83C0-4488-B8AE-A2FC0E32B5CA}">
      <dgm:prSet/>
      <dgm:spPr/>
      <dgm:t>
        <a:bodyPr/>
        <a:lstStyle/>
        <a:p>
          <a:endParaRPr lang="en-US"/>
        </a:p>
      </dgm:t>
    </dgm:pt>
    <dgm:pt modelId="{CB5716D4-C223-4B06-949A-3917C0615A78}" type="sibTrans" cxnId="{AE8ED49D-83C0-4488-B8AE-A2FC0E32B5CA}">
      <dgm:prSet/>
      <dgm:spPr/>
      <dgm:t>
        <a:bodyPr/>
        <a:lstStyle/>
        <a:p>
          <a:endParaRPr lang="en-US"/>
        </a:p>
      </dgm:t>
    </dgm:pt>
    <dgm:pt modelId="{8DA83A18-77CD-458C-9E40-B3CA8C82FBE5}" type="pres">
      <dgm:prSet presAssocID="{6D44D111-E8D8-453E-8E60-C5DB7B5EDEFC}" presName="vert0" presStyleCnt="0">
        <dgm:presLayoutVars>
          <dgm:dir/>
          <dgm:animOne val="branch"/>
          <dgm:animLvl val="lvl"/>
        </dgm:presLayoutVars>
      </dgm:prSet>
      <dgm:spPr/>
    </dgm:pt>
    <dgm:pt modelId="{B1BB9211-4052-4FB1-AD12-3F8F54AB3E7F}" type="pres">
      <dgm:prSet presAssocID="{0188415A-7F7D-4E30-A60B-72792589E8AF}" presName="thickLine" presStyleLbl="alignNode1" presStyleIdx="0" presStyleCnt="3"/>
      <dgm:spPr/>
    </dgm:pt>
    <dgm:pt modelId="{F2330D5E-A9B5-4797-9575-CBD5593A0EBC}" type="pres">
      <dgm:prSet presAssocID="{0188415A-7F7D-4E30-A60B-72792589E8AF}" presName="horz1" presStyleCnt="0"/>
      <dgm:spPr/>
    </dgm:pt>
    <dgm:pt modelId="{0C463FB2-C183-4603-A084-785047090DA3}" type="pres">
      <dgm:prSet presAssocID="{0188415A-7F7D-4E30-A60B-72792589E8AF}" presName="tx1" presStyleLbl="revTx" presStyleIdx="0" presStyleCnt="3"/>
      <dgm:spPr/>
    </dgm:pt>
    <dgm:pt modelId="{FE67401A-C013-4AFC-8E26-4131DDAC5B05}" type="pres">
      <dgm:prSet presAssocID="{0188415A-7F7D-4E30-A60B-72792589E8AF}" presName="vert1" presStyleCnt="0"/>
      <dgm:spPr/>
    </dgm:pt>
    <dgm:pt modelId="{46F89D51-A62B-4E66-BFFE-4596DD828563}" type="pres">
      <dgm:prSet presAssocID="{6DF0793B-F755-477C-AD8F-1C65E0BBF6AA}" presName="thickLine" presStyleLbl="alignNode1" presStyleIdx="1" presStyleCnt="3"/>
      <dgm:spPr/>
    </dgm:pt>
    <dgm:pt modelId="{4D866856-9A69-452C-AB0A-09B12F040199}" type="pres">
      <dgm:prSet presAssocID="{6DF0793B-F755-477C-AD8F-1C65E0BBF6AA}" presName="horz1" presStyleCnt="0"/>
      <dgm:spPr/>
    </dgm:pt>
    <dgm:pt modelId="{3999D60A-2816-4EBA-9C85-2DFEA73E5697}" type="pres">
      <dgm:prSet presAssocID="{6DF0793B-F755-477C-AD8F-1C65E0BBF6AA}" presName="tx1" presStyleLbl="revTx" presStyleIdx="1" presStyleCnt="3"/>
      <dgm:spPr/>
    </dgm:pt>
    <dgm:pt modelId="{267A78EE-EC92-42DE-B922-25F5C9D41CF0}" type="pres">
      <dgm:prSet presAssocID="{6DF0793B-F755-477C-AD8F-1C65E0BBF6AA}" presName="vert1" presStyleCnt="0"/>
      <dgm:spPr/>
    </dgm:pt>
    <dgm:pt modelId="{D839DD2C-ED65-4454-A103-DB8BDB623D18}" type="pres">
      <dgm:prSet presAssocID="{856F19E6-6F64-4E86-A8B5-AD073FA2B8B7}" presName="thickLine" presStyleLbl="alignNode1" presStyleIdx="2" presStyleCnt="3"/>
      <dgm:spPr/>
    </dgm:pt>
    <dgm:pt modelId="{E2431D04-2F97-4785-922B-A3DF4F746DA5}" type="pres">
      <dgm:prSet presAssocID="{856F19E6-6F64-4E86-A8B5-AD073FA2B8B7}" presName="horz1" presStyleCnt="0"/>
      <dgm:spPr/>
    </dgm:pt>
    <dgm:pt modelId="{B2B4E472-29CA-44CC-A0ED-3F7D4D23C212}" type="pres">
      <dgm:prSet presAssocID="{856F19E6-6F64-4E86-A8B5-AD073FA2B8B7}" presName="tx1" presStyleLbl="revTx" presStyleIdx="2" presStyleCnt="3"/>
      <dgm:spPr/>
    </dgm:pt>
    <dgm:pt modelId="{3C829021-964B-4D39-9A54-0E3F37DA3DAE}" type="pres">
      <dgm:prSet presAssocID="{856F19E6-6F64-4E86-A8B5-AD073FA2B8B7}" presName="vert1" presStyleCnt="0"/>
      <dgm:spPr/>
    </dgm:pt>
  </dgm:ptLst>
  <dgm:cxnLst>
    <dgm:cxn modelId="{F12A1017-7D85-4090-8308-1AAA75A4C872}" type="presOf" srcId="{6D44D111-E8D8-453E-8E60-C5DB7B5EDEFC}" destId="{8DA83A18-77CD-458C-9E40-B3CA8C82FBE5}" srcOrd="0" destOrd="0" presId="urn:microsoft.com/office/officeart/2008/layout/LinedList"/>
    <dgm:cxn modelId="{B6A4AC4E-8261-4860-AC37-A8B672928D32}" type="presOf" srcId="{6DF0793B-F755-477C-AD8F-1C65E0BBF6AA}" destId="{3999D60A-2816-4EBA-9C85-2DFEA73E5697}" srcOrd="0" destOrd="0" presId="urn:microsoft.com/office/officeart/2008/layout/LinedList"/>
    <dgm:cxn modelId="{95FC7682-C52F-466A-80F1-B8E159EB5EA6}" type="presOf" srcId="{856F19E6-6F64-4E86-A8B5-AD073FA2B8B7}" destId="{B2B4E472-29CA-44CC-A0ED-3F7D4D23C212}" srcOrd="0" destOrd="0" presId="urn:microsoft.com/office/officeart/2008/layout/LinedList"/>
    <dgm:cxn modelId="{CE400184-D1BE-440A-981E-D45DECF47A52}" srcId="{6D44D111-E8D8-453E-8E60-C5DB7B5EDEFC}" destId="{0188415A-7F7D-4E30-A60B-72792589E8AF}" srcOrd="0" destOrd="0" parTransId="{6D5333F6-2A56-4CC2-91DC-DE88BB5D3CE6}" sibTransId="{F1CF2639-CCB6-40EC-93A9-0BFE09E37440}"/>
    <dgm:cxn modelId="{AE8ED49D-83C0-4488-B8AE-A2FC0E32B5CA}" srcId="{6D44D111-E8D8-453E-8E60-C5DB7B5EDEFC}" destId="{856F19E6-6F64-4E86-A8B5-AD073FA2B8B7}" srcOrd="2" destOrd="0" parTransId="{71A19DD4-1FAF-4E92-9316-9A7EBFBC350D}" sibTransId="{CB5716D4-C223-4B06-949A-3917C0615A78}"/>
    <dgm:cxn modelId="{59FAE5A8-56B0-409E-B556-22EB56E3D3DD}" type="presOf" srcId="{0188415A-7F7D-4E30-A60B-72792589E8AF}" destId="{0C463FB2-C183-4603-A084-785047090DA3}" srcOrd="0" destOrd="0" presId="urn:microsoft.com/office/officeart/2008/layout/LinedList"/>
    <dgm:cxn modelId="{AC6E1DF3-1F1F-4034-8070-2DF1E39325EF}" srcId="{6D44D111-E8D8-453E-8E60-C5DB7B5EDEFC}" destId="{6DF0793B-F755-477C-AD8F-1C65E0BBF6AA}" srcOrd="1" destOrd="0" parTransId="{4B09DF12-E304-4220-9D1D-25D7EB6351D3}" sibTransId="{E7704FD1-32F6-4B43-9861-273113BE9146}"/>
    <dgm:cxn modelId="{79568AF7-3D21-4F0D-84E9-7CE026CAE345}" type="presParOf" srcId="{8DA83A18-77CD-458C-9E40-B3CA8C82FBE5}" destId="{B1BB9211-4052-4FB1-AD12-3F8F54AB3E7F}" srcOrd="0" destOrd="0" presId="urn:microsoft.com/office/officeart/2008/layout/LinedList"/>
    <dgm:cxn modelId="{C87C2D3B-BF57-4DF8-9F66-B28F2ABF82F9}" type="presParOf" srcId="{8DA83A18-77CD-458C-9E40-B3CA8C82FBE5}" destId="{F2330D5E-A9B5-4797-9575-CBD5593A0EBC}" srcOrd="1" destOrd="0" presId="urn:microsoft.com/office/officeart/2008/layout/LinedList"/>
    <dgm:cxn modelId="{B7C8E612-5253-4670-9332-74B524BC59CE}" type="presParOf" srcId="{F2330D5E-A9B5-4797-9575-CBD5593A0EBC}" destId="{0C463FB2-C183-4603-A084-785047090DA3}" srcOrd="0" destOrd="0" presId="urn:microsoft.com/office/officeart/2008/layout/LinedList"/>
    <dgm:cxn modelId="{EB679616-E159-4E9B-A659-53978A306C9F}" type="presParOf" srcId="{F2330D5E-A9B5-4797-9575-CBD5593A0EBC}" destId="{FE67401A-C013-4AFC-8E26-4131DDAC5B05}" srcOrd="1" destOrd="0" presId="urn:microsoft.com/office/officeart/2008/layout/LinedList"/>
    <dgm:cxn modelId="{C65EFE9D-84DE-4B71-BA37-D298DCC7F448}" type="presParOf" srcId="{8DA83A18-77CD-458C-9E40-B3CA8C82FBE5}" destId="{46F89D51-A62B-4E66-BFFE-4596DD828563}" srcOrd="2" destOrd="0" presId="urn:microsoft.com/office/officeart/2008/layout/LinedList"/>
    <dgm:cxn modelId="{AD27AB08-BFAB-466B-8786-D2CC807BC8DC}" type="presParOf" srcId="{8DA83A18-77CD-458C-9E40-B3CA8C82FBE5}" destId="{4D866856-9A69-452C-AB0A-09B12F040199}" srcOrd="3" destOrd="0" presId="urn:microsoft.com/office/officeart/2008/layout/LinedList"/>
    <dgm:cxn modelId="{DC6ED3A1-F07E-4318-935C-4EACCE227E4B}" type="presParOf" srcId="{4D866856-9A69-452C-AB0A-09B12F040199}" destId="{3999D60A-2816-4EBA-9C85-2DFEA73E5697}" srcOrd="0" destOrd="0" presId="urn:microsoft.com/office/officeart/2008/layout/LinedList"/>
    <dgm:cxn modelId="{505FDE3E-0826-4B11-A65B-2DA359C8380F}" type="presParOf" srcId="{4D866856-9A69-452C-AB0A-09B12F040199}" destId="{267A78EE-EC92-42DE-B922-25F5C9D41CF0}" srcOrd="1" destOrd="0" presId="urn:microsoft.com/office/officeart/2008/layout/LinedList"/>
    <dgm:cxn modelId="{37CF5FF1-CDB8-4A38-BC92-106EF7F854AB}" type="presParOf" srcId="{8DA83A18-77CD-458C-9E40-B3CA8C82FBE5}" destId="{D839DD2C-ED65-4454-A103-DB8BDB623D18}" srcOrd="4" destOrd="0" presId="urn:microsoft.com/office/officeart/2008/layout/LinedList"/>
    <dgm:cxn modelId="{C5B1223A-BCD1-43DB-BA3C-98F97F021B57}" type="presParOf" srcId="{8DA83A18-77CD-458C-9E40-B3CA8C82FBE5}" destId="{E2431D04-2F97-4785-922B-A3DF4F746DA5}" srcOrd="5" destOrd="0" presId="urn:microsoft.com/office/officeart/2008/layout/LinedList"/>
    <dgm:cxn modelId="{0786B020-2F88-41B8-90A1-DFAC4EA25B72}" type="presParOf" srcId="{E2431D04-2F97-4785-922B-A3DF4F746DA5}" destId="{B2B4E472-29CA-44CC-A0ED-3F7D4D23C212}" srcOrd="0" destOrd="0" presId="urn:microsoft.com/office/officeart/2008/layout/LinedList"/>
    <dgm:cxn modelId="{F775C91F-0B6E-4BC6-BB17-E77D0C9FE769}" type="presParOf" srcId="{E2431D04-2F97-4785-922B-A3DF4F746DA5}" destId="{3C829021-964B-4D39-9A54-0E3F37DA3D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2689E0-A818-491B-82E1-B5C1CCEA9AB5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390CDA-75AF-4DE3-88E8-A054BFD3CBC3}">
      <dgm:prSet/>
      <dgm:spPr/>
      <dgm:t>
        <a:bodyPr/>
        <a:lstStyle/>
        <a:p>
          <a:r>
            <a:rPr lang="it-IT" b="1"/>
            <a:t>Preparazione del file</a:t>
          </a:r>
          <a:r>
            <a:rPr lang="it-IT"/>
            <a:t>: Caricare il modello 3D nel software dedicato (formato STL).</a:t>
          </a:r>
          <a:endParaRPr lang="en-US"/>
        </a:p>
      </dgm:t>
    </dgm:pt>
    <dgm:pt modelId="{37DB4C4D-6AFF-43D2-A586-2E30BF2E4056}" type="parTrans" cxnId="{35BB264C-2E61-4AC1-81A3-66D530D5053C}">
      <dgm:prSet/>
      <dgm:spPr/>
      <dgm:t>
        <a:bodyPr/>
        <a:lstStyle/>
        <a:p>
          <a:endParaRPr lang="en-US"/>
        </a:p>
      </dgm:t>
    </dgm:pt>
    <dgm:pt modelId="{4F8DF496-2087-46EA-96E2-8350A5C3349E}" type="sibTrans" cxnId="{35BB264C-2E61-4AC1-81A3-66D530D5053C}">
      <dgm:prSet/>
      <dgm:spPr/>
      <dgm:t>
        <a:bodyPr/>
        <a:lstStyle/>
        <a:p>
          <a:endParaRPr lang="en-US"/>
        </a:p>
      </dgm:t>
    </dgm:pt>
    <dgm:pt modelId="{2FF8CCDB-047F-4569-A5B5-862D523F4D2A}">
      <dgm:prSet/>
      <dgm:spPr/>
      <dgm:t>
        <a:bodyPr/>
        <a:lstStyle/>
        <a:p>
          <a:r>
            <a:rPr lang="it-IT" b="1"/>
            <a:t>Impostare i parametri</a:t>
          </a:r>
          <a:r>
            <a:rPr lang="it-IT"/>
            <a:t>: Selezionare risoluzione, orientamento del pezzo e supporti necessari.</a:t>
          </a:r>
          <a:endParaRPr lang="en-US"/>
        </a:p>
      </dgm:t>
    </dgm:pt>
    <dgm:pt modelId="{0A351834-5C46-469E-95B3-6D8B397EA02D}" type="parTrans" cxnId="{49DE7593-CA70-4D01-9D8E-2D72CB244395}">
      <dgm:prSet/>
      <dgm:spPr/>
      <dgm:t>
        <a:bodyPr/>
        <a:lstStyle/>
        <a:p>
          <a:endParaRPr lang="en-US"/>
        </a:p>
      </dgm:t>
    </dgm:pt>
    <dgm:pt modelId="{061BE694-EA66-4AD3-92EE-716298C16273}" type="sibTrans" cxnId="{49DE7593-CA70-4D01-9D8E-2D72CB244395}">
      <dgm:prSet/>
      <dgm:spPr/>
      <dgm:t>
        <a:bodyPr/>
        <a:lstStyle/>
        <a:p>
          <a:endParaRPr lang="en-US"/>
        </a:p>
      </dgm:t>
    </dgm:pt>
    <dgm:pt modelId="{239220FC-C676-4CA5-A1BA-E47CF992CE97}">
      <dgm:prSet/>
      <dgm:spPr/>
      <dgm:t>
        <a:bodyPr/>
        <a:lstStyle/>
        <a:p>
          <a:r>
            <a:rPr lang="it-IT" b="1"/>
            <a:t>Avvio stampa</a:t>
          </a:r>
          <a:r>
            <a:rPr lang="it-IT"/>
            <a:t>: Riempire il serbatoio di resina e avviare il processo di stampa.</a:t>
          </a:r>
          <a:endParaRPr lang="en-US"/>
        </a:p>
      </dgm:t>
    </dgm:pt>
    <dgm:pt modelId="{A266EE73-10F7-4245-8B9A-861E1A4F59A8}" type="parTrans" cxnId="{7CF96676-66E0-4C8C-A34E-CD296E27EA1D}">
      <dgm:prSet/>
      <dgm:spPr/>
      <dgm:t>
        <a:bodyPr/>
        <a:lstStyle/>
        <a:p>
          <a:endParaRPr lang="en-US"/>
        </a:p>
      </dgm:t>
    </dgm:pt>
    <dgm:pt modelId="{DF66F197-B999-4EA7-9E99-F552895CF47A}" type="sibTrans" cxnId="{7CF96676-66E0-4C8C-A34E-CD296E27EA1D}">
      <dgm:prSet/>
      <dgm:spPr/>
      <dgm:t>
        <a:bodyPr/>
        <a:lstStyle/>
        <a:p>
          <a:endParaRPr lang="en-US"/>
        </a:p>
      </dgm:t>
    </dgm:pt>
    <dgm:pt modelId="{39373B5B-7701-49CA-AEAB-78F8E9657AD5}">
      <dgm:prSet/>
      <dgm:spPr/>
      <dgm:t>
        <a:bodyPr/>
        <a:lstStyle/>
        <a:p>
          <a:r>
            <a:rPr lang="it-IT" b="1"/>
            <a:t>Post-processing</a:t>
          </a:r>
          <a:r>
            <a:rPr lang="it-IT"/>
            <a:t>: Lavare l’oggetto in alcool isopropilico per rimuovere la resina residua, quindi polimerizzare completamente l’oggetto con luce UV.</a:t>
          </a:r>
          <a:endParaRPr lang="en-US"/>
        </a:p>
      </dgm:t>
    </dgm:pt>
    <dgm:pt modelId="{AFF8F237-085C-4827-8AE0-7451C9DF6021}" type="parTrans" cxnId="{5BE4149C-8C90-447C-89AD-0B41C2C307AC}">
      <dgm:prSet/>
      <dgm:spPr/>
      <dgm:t>
        <a:bodyPr/>
        <a:lstStyle/>
        <a:p>
          <a:endParaRPr lang="en-US"/>
        </a:p>
      </dgm:t>
    </dgm:pt>
    <dgm:pt modelId="{46FCF750-2ACA-48DB-B4F6-D2683AEF650A}" type="sibTrans" cxnId="{5BE4149C-8C90-447C-89AD-0B41C2C307AC}">
      <dgm:prSet/>
      <dgm:spPr/>
      <dgm:t>
        <a:bodyPr/>
        <a:lstStyle/>
        <a:p>
          <a:endParaRPr lang="en-US"/>
        </a:p>
      </dgm:t>
    </dgm:pt>
    <dgm:pt modelId="{3FEFD550-B6C8-479A-9F07-046F3C147809}" type="pres">
      <dgm:prSet presAssocID="{062689E0-A818-491B-82E1-B5C1CCEA9AB5}" presName="vert0" presStyleCnt="0">
        <dgm:presLayoutVars>
          <dgm:dir/>
          <dgm:animOne val="branch"/>
          <dgm:animLvl val="lvl"/>
        </dgm:presLayoutVars>
      </dgm:prSet>
      <dgm:spPr/>
    </dgm:pt>
    <dgm:pt modelId="{2C66B228-C2AA-4411-948A-871E349126BA}" type="pres">
      <dgm:prSet presAssocID="{31390CDA-75AF-4DE3-88E8-A054BFD3CBC3}" presName="thickLine" presStyleLbl="alignNode1" presStyleIdx="0" presStyleCnt="4"/>
      <dgm:spPr/>
    </dgm:pt>
    <dgm:pt modelId="{8125A709-7E13-44EB-9899-5C92F4587F4A}" type="pres">
      <dgm:prSet presAssocID="{31390CDA-75AF-4DE3-88E8-A054BFD3CBC3}" presName="horz1" presStyleCnt="0"/>
      <dgm:spPr/>
    </dgm:pt>
    <dgm:pt modelId="{78939D75-ACF5-4FEE-A693-4DD831B40C39}" type="pres">
      <dgm:prSet presAssocID="{31390CDA-75AF-4DE3-88E8-A054BFD3CBC3}" presName="tx1" presStyleLbl="revTx" presStyleIdx="0" presStyleCnt="4"/>
      <dgm:spPr/>
    </dgm:pt>
    <dgm:pt modelId="{4F054F5E-9B69-4635-9904-FA86F714E40B}" type="pres">
      <dgm:prSet presAssocID="{31390CDA-75AF-4DE3-88E8-A054BFD3CBC3}" presName="vert1" presStyleCnt="0"/>
      <dgm:spPr/>
    </dgm:pt>
    <dgm:pt modelId="{FBDEA564-1EBF-48BA-8D75-B2F5C75AB5AF}" type="pres">
      <dgm:prSet presAssocID="{2FF8CCDB-047F-4569-A5B5-862D523F4D2A}" presName="thickLine" presStyleLbl="alignNode1" presStyleIdx="1" presStyleCnt="4"/>
      <dgm:spPr/>
    </dgm:pt>
    <dgm:pt modelId="{875AEC62-ECBC-4C11-8919-48998D3F7730}" type="pres">
      <dgm:prSet presAssocID="{2FF8CCDB-047F-4569-A5B5-862D523F4D2A}" presName="horz1" presStyleCnt="0"/>
      <dgm:spPr/>
    </dgm:pt>
    <dgm:pt modelId="{16C7A5A4-3030-40E8-94F7-2F44687C7D5A}" type="pres">
      <dgm:prSet presAssocID="{2FF8CCDB-047F-4569-A5B5-862D523F4D2A}" presName="tx1" presStyleLbl="revTx" presStyleIdx="1" presStyleCnt="4"/>
      <dgm:spPr/>
    </dgm:pt>
    <dgm:pt modelId="{E8EF5A88-9501-4835-B660-D90779E74611}" type="pres">
      <dgm:prSet presAssocID="{2FF8CCDB-047F-4569-A5B5-862D523F4D2A}" presName="vert1" presStyleCnt="0"/>
      <dgm:spPr/>
    </dgm:pt>
    <dgm:pt modelId="{3E794330-C753-4F8F-AF64-B5297FC683B2}" type="pres">
      <dgm:prSet presAssocID="{239220FC-C676-4CA5-A1BA-E47CF992CE97}" presName="thickLine" presStyleLbl="alignNode1" presStyleIdx="2" presStyleCnt="4"/>
      <dgm:spPr/>
    </dgm:pt>
    <dgm:pt modelId="{06619213-3A2F-43EB-86E3-F00566F24C09}" type="pres">
      <dgm:prSet presAssocID="{239220FC-C676-4CA5-A1BA-E47CF992CE97}" presName="horz1" presStyleCnt="0"/>
      <dgm:spPr/>
    </dgm:pt>
    <dgm:pt modelId="{B3BF572B-E63C-4654-BDAF-C3588CA21A63}" type="pres">
      <dgm:prSet presAssocID="{239220FC-C676-4CA5-A1BA-E47CF992CE97}" presName="tx1" presStyleLbl="revTx" presStyleIdx="2" presStyleCnt="4"/>
      <dgm:spPr/>
    </dgm:pt>
    <dgm:pt modelId="{6590E05A-3CAF-44CF-A7F4-26C0C426598B}" type="pres">
      <dgm:prSet presAssocID="{239220FC-C676-4CA5-A1BA-E47CF992CE97}" presName="vert1" presStyleCnt="0"/>
      <dgm:spPr/>
    </dgm:pt>
    <dgm:pt modelId="{53208AA3-A5A5-4C49-97CA-D7162D3B2C2D}" type="pres">
      <dgm:prSet presAssocID="{39373B5B-7701-49CA-AEAB-78F8E9657AD5}" presName="thickLine" presStyleLbl="alignNode1" presStyleIdx="3" presStyleCnt="4"/>
      <dgm:spPr/>
    </dgm:pt>
    <dgm:pt modelId="{EEF7D30B-553D-48FA-8350-DFFD8124EA65}" type="pres">
      <dgm:prSet presAssocID="{39373B5B-7701-49CA-AEAB-78F8E9657AD5}" presName="horz1" presStyleCnt="0"/>
      <dgm:spPr/>
    </dgm:pt>
    <dgm:pt modelId="{5509C9FB-1869-487B-860A-06C13E3EE008}" type="pres">
      <dgm:prSet presAssocID="{39373B5B-7701-49CA-AEAB-78F8E9657AD5}" presName="tx1" presStyleLbl="revTx" presStyleIdx="3" presStyleCnt="4"/>
      <dgm:spPr/>
    </dgm:pt>
    <dgm:pt modelId="{C78CC8E3-E2D3-49ED-93CB-DBEE8CE992C5}" type="pres">
      <dgm:prSet presAssocID="{39373B5B-7701-49CA-AEAB-78F8E9657AD5}" presName="vert1" presStyleCnt="0"/>
      <dgm:spPr/>
    </dgm:pt>
  </dgm:ptLst>
  <dgm:cxnLst>
    <dgm:cxn modelId="{9E686D36-B6B5-4DDE-B868-6E6303587672}" type="presOf" srcId="{31390CDA-75AF-4DE3-88E8-A054BFD3CBC3}" destId="{78939D75-ACF5-4FEE-A693-4DD831B40C39}" srcOrd="0" destOrd="0" presId="urn:microsoft.com/office/officeart/2008/layout/LinedList"/>
    <dgm:cxn modelId="{B6F4B545-003E-4D19-BFC3-0AAE69A1E7D5}" type="presOf" srcId="{39373B5B-7701-49CA-AEAB-78F8E9657AD5}" destId="{5509C9FB-1869-487B-860A-06C13E3EE008}" srcOrd="0" destOrd="0" presId="urn:microsoft.com/office/officeart/2008/layout/LinedList"/>
    <dgm:cxn modelId="{ED9D5449-573C-4F55-B9F9-90C619C288C7}" type="presOf" srcId="{062689E0-A818-491B-82E1-B5C1CCEA9AB5}" destId="{3FEFD550-B6C8-479A-9F07-046F3C147809}" srcOrd="0" destOrd="0" presId="urn:microsoft.com/office/officeart/2008/layout/LinedList"/>
    <dgm:cxn modelId="{35BB264C-2E61-4AC1-81A3-66D530D5053C}" srcId="{062689E0-A818-491B-82E1-B5C1CCEA9AB5}" destId="{31390CDA-75AF-4DE3-88E8-A054BFD3CBC3}" srcOrd="0" destOrd="0" parTransId="{37DB4C4D-6AFF-43D2-A586-2E30BF2E4056}" sibTransId="{4F8DF496-2087-46EA-96E2-8350A5C3349E}"/>
    <dgm:cxn modelId="{7CF96676-66E0-4C8C-A34E-CD296E27EA1D}" srcId="{062689E0-A818-491B-82E1-B5C1CCEA9AB5}" destId="{239220FC-C676-4CA5-A1BA-E47CF992CE97}" srcOrd="2" destOrd="0" parTransId="{A266EE73-10F7-4245-8B9A-861E1A4F59A8}" sibTransId="{DF66F197-B999-4EA7-9E99-F552895CF47A}"/>
    <dgm:cxn modelId="{49DE7593-CA70-4D01-9D8E-2D72CB244395}" srcId="{062689E0-A818-491B-82E1-B5C1CCEA9AB5}" destId="{2FF8CCDB-047F-4569-A5B5-862D523F4D2A}" srcOrd="1" destOrd="0" parTransId="{0A351834-5C46-469E-95B3-6D8B397EA02D}" sibTransId="{061BE694-EA66-4AD3-92EE-716298C16273}"/>
    <dgm:cxn modelId="{5BE4149C-8C90-447C-89AD-0B41C2C307AC}" srcId="{062689E0-A818-491B-82E1-B5C1CCEA9AB5}" destId="{39373B5B-7701-49CA-AEAB-78F8E9657AD5}" srcOrd="3" destOrd="0" parTransId="{AFF8F237-085C-4827-8AE0-7451C9DF6021}" sibTransId="{46FCF750-2ACA-48DB-B4F6-D2683AEF650A}"/>
    <dgm:cxn modelId="{EC4BF2A8-701E-416C-84E5-1562E153419C}" type="presOf" srcId="{239220FC-C676-4CA5-A1BA-E47CF992CE97}" destId="{B3BF572B-E63C-4654-BDAF-C3588CA21A63}" srcOrd="0" destOrd="0" presId="urn:microsoft.com/office/officeart/2008/layout/LinedList"/>
    <dgm:cxn modelId="{1779A4E5-FE5A-4E3E-99FE-A439C29446ED}" type="presOf" srcId="{2FF8CCDB-047F-4569-A5B5-862D523F4D2A}" destId="{16C7A5A4-3030-40E8-94F7-2F44687C7D5A}" srcOrd="0" destOrd="0" presId="urn:microsoft.com/office/officeart/2008/layout/LinedList"/>
    <dgm:cxn modelId="{578E2224-1FDD-4230-AB30-A1171B2836C2}" type="presParOf" srcId="{3FEFD550-B6C8-479A-9F07-046F3C147809}" destId="{2C66B228-C2AA-4411-948A-871E349126BA}" srcOrd="0" destOrd="0" presId="urn:microsoft.com/office/officeart/2008/layout/LinedList"/>
    <dgm:cxn modelId="{EFB9B5DD-4809-4870-9E91-4E4DA65256B5}" type="presParOf" srcId="{3FEFD550-B6C8-479A-9F07-046F3C147809}" destId="{8125A709-7E13-44EB-9899-5C92F4587F4A}" srcOrd="1" destOrd="0" presId="urn:microsoft.com/office/officeart/2008/layout/LinedList"/>
    <dgm:cxn modelId="{4CBFD2AA-1CCC-441D-9AB3-BECCB03351EB}" type="presParOf" srcId="{8125A709-7E13-44EB-9899-5C92F4587F4A}" destId="{78939D75-ACF5-4FEE-A693-4DD831B40C39}" srcOrd="0" destOrd="0" presId="urn:microsoft.com/office/officeart/2008/layout/LinedList"/>
    <dgm:cxn modelId="{CB4C88E4-FB05-472B-9661-CE404D676E35}" type="presParOf" srcId="{8125A709-7E13-44EB-9899-5C92F4587F4A}" destId="{4F054F5E-9B69-4635-9904-FA86F714E40B}" srcOrd="1" destOrd="0" presId="urn:microsoft.com/office/officeart/2008/layout/LinedList"/>
    <dgm:cxn modelId="{ECCFBE02-7E16-4B51-936F-04F505C63E73}" type="presParOf" srcId="{3FEFD550-B6C8-479A-9F07-046F3C147809}" destId="{FBDEA564-1EBF-48BA-8D75-B2F5C75AB5AF}" srcOrd="2" destOrd="0" presId="urn:microsoft.com/office/officeart/2008/layout/LinedList"/>
    <dgm:cxn modelId="{1D59B9E3-8933-453E-8FCB-B0647209C94E}" type="presParOf" srcId="{3FEFD550-B6C8-479A-9F07-046F3C147809}" destId="{875AEC62-ECBC-4C11-8919-48998D3F7730}" srcOrd="3" destOrd="0" presId="urn:microsoft.com/office/officeart/2008/layout/LinedList"/>
    <dgm:cxn modelId="{EB6488D2-6FB2-40AB-8208-3F6954F93ADF}" type="presParOf" srcId="{875AEC62-ECBC-4C11-8919-48998D3F7730}" destId="{16C7A5A4-3030-40E8-94F7-2F44687C7D5A}" srcOrd="0" destOrd="0" presId="urn:microsoft.com/office/officeart/2008/layout/LinedList"/>
    <dgm:cxn modelId="{5ECCA13D-99A7-4529-BB21-5FC839D4AB83}" type="presParOf" srcId="{875AEC62-ECBC-4C11-8919-48998D3F7730}" destId="{E8EF5A88-9501-4835-B660-D90779E74611}" srcOrd="1" destOrd="0" presId="urn:microsoft.com/office/officeart/2008/layout/LinedList"/>
    <dgm:cxn modelId="{5358EEE6-BC50-4681-9CA8-A6057BC7455D}" type="presParOf" srcId="{3FEFD550-B6C8-479A-9F07-046F3C147809}" destId="{3E794330-C753-4F8F-AF64-B5297FC683B2}" srcOrd="4" destOrd="0" presId="urn:microsoft.com/office/officeart/2008/layout/LinedList"/>
    <dgm:cxn modelId="{5F55C044-8F38-4383-9F69-204F2F0E9C43}" type="presParOf" srcId="{3FEFD550-B6C8-479A-9F07-046F3C147809}" destId="{06619213-3A2F-43EB-86E3-F00566F24C09}" srcOrd="5" destOrd="0" presId="urn:microsoft.com/office/officeart/2008/layout/LinedList"/>
    <dgm:cxn modelId="{4F8B094C-D885-4718-ABF0-80268E89A178}" type="presParOf" srcId="{06619213-3A2F-43EB-86E3-F00566F24C09}" destId="{B3BF572B-E63C-4654-BDAF-C3588CA21A63}" srcOrd="0" destOrd="0" presId="urn:microsoft.com/office/officeart/2008/layout/LinedList"/>
    <dgm:cxn modelId="{5AFB0EC2-C672-4BC5-9B93-AC25F954DF24}" type="presParOf" srcId="{06619213-3A2F-43EB-86E3-F00566F24C09}" destId="{6590E05A-3CAF-44CF-A7F4-26C0C426598B}" srcOrd="1" destOrd="0" presId="urn:microsoft.com/office/officeart/2008/layout/LinedList"/>
    <dgm:cxn modelId="{96896255-63EB-4C8D-B615-4D7F1424ADB8}" type="presParOf" srcId="{3FEFD550-B6C8-479A-9F07-046F3C147809}" destId="{53208AA3-A5A5-4C49-97CA-D7162D3B2C2D}" srcOrd="6" destOrd="0" presId="urn:microsoft.com/office/officeart/2008/layout/LinedList"/>
    <dgm:cxn modelId="{CCFC58DC-3199-43D2-A1DD-C9022E99D084}" type="presParOf" srcId="{3FEFD550-B6C8-479A-9F07-046F3C147809}" destId="{EEF7D30B-553D-48FA-8350-DFFD8124EA65}" srcOrd="7" destOrd="0" presId="urn:microsoft.com/office/officeart/2008/layout/LinedList"/>
    <dgm:cxn modelId="{7BD9BFDE-FEF3-4291-B509-796FBE9875B4}" type="presParOf" srcId="{EEF7D30B-553D-48FA-8350-DFFD8124EA65}" destId="{5509C9FB-1869-487B-860A-06C13E3EE008}" srcOrd="0" destOrd="0" presId="urn:microsoft.com/office/officeart/2008/layout/LinedList"/>
    <dgm:cxn modelId="{708D7D7B-4354-4772-82FE-146B14B2D23A}" type="presParOf" srcId="{EEF7D30B-553D-48FA-8350-DFFD8124EA65}" destId="{C78CC8E3-E2D3-49ED-93CB-DBEE8CE992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A179FF-BF95-44E9-837B-DD72E8F4303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2A96933-DE85-410C-BC59-0A23C8324F22}">
      <dgm:prSet/>
      <dgm:spPr/>
      <dgm:t>
        <a:bodyPr/>
        <a:lstStyle/>
        <a:p>
          <a:r>
            <a:rPr lang="it-IT" b="1"/>
            <a:t>Alta precisione</a:t>
          </a:r>
          <a:r>
            <a:rPr lang="it-IT"/>
            <a:t>: Ideale per dettagli complessi e superfici lisce</a:t>
          </a:r>
          <a:endParaRPr lang="en-US"/>
        </a:p>
      </dgm:t>
    </dgm:pt>
    <dgm:pt modelId="{98585518-C0C6-4DE5-A94D-EC39A463AD0C}" type="parTrans" cxnId="{D509C628-04FF-409A-A7E9-6602AAB18851}">
      <dgm:prSet/>
      <dgm:spPr/>
      <dgm:t>
        <a:bodyPr/>
        <a:lstStyle/>
        <a:p>
          <a:endParaRPr lang="en-US"/>
        </a:p>
      </dgm:t>
    </dgm:pt>
    <dgm:pt modelId="{2CA0677B-29B8-4FEB-83FD-5D0E9C086586}" type="sibTrans" cxnId="{D509C628-04FF-409A-A7E9-6602AAB18851}">
      <dgm:prSet/>
      <dgm:spPr/>
      <dgm:t>
        <a:bodyPr/>
        <a:lstStyle/>
        <a:p>
          <a:endParaRPr lang="en-US"/>
        </a:p>
      </dgm:t>
    </dgm:pt>
    <dgm:pt modelId="{DDDA94A1-F1D9-453D-9891-7F339FC68BBB}">
      <dgm:prSet/>
      <dgm:spPr/>
      <dgm:t>
        <a:bodyPr/>
        <a:lstStyle/>
        <a:p>
          <a:r>
            <a:rPr lang="it-IT" b="1" dirty="0"/>
            <a:t>Materiali specializzati</a:t>
          </a:r>
          <a:r>
            <a:rPr lang="it-IT" dirty="0"/>
            <a:t>: Resine specifiche per diverse applicazioni, come quelle biocompatibili o resistenti al calore.</a:t>
          </a:r>
          <a:endParaRPr lang="en-US" dirty="0"/>
        </a:p>
      </dgm:t>
    </dgm:pt>
    <dgm:pt modelId="{6F4F2D01-8322-44BB-924C-53E1F1C56630}" type="parTrans" cxnId="{0A7C4ABC-A671-4E39-BBF9-B21C64613C96}">
      <dgm:prSet/>
      <dgm:spPr/>
      <dgm:t>
        <a:bodyPr/>
        <a:lstStyle/>
        <a:p>
          <a:endParaRPr lang="en-US"/>
        </a:p>
      </dgm:t>
    </dgm:pt>
    <dgm:pt modelId="{96267632-6A91-4770-B911-196D8581E404}" type="sibTrans" cxnId="{0A7C4ABC-A671-4E39-BBF9-B21C64613C96}">
      <dgm:prSet/>
      <dgm:spPr/>
      <dgm:t>
        <a:bodyPr/>
        <a:lstStyle/>
        <a:p>
          <a:endParaRPr lang="en-US"/>
        </a:p>
      </dgm:t>
    </dgm:pt>
    <dgm:pt modelId="{CDC0D42D-588C-4177-8EB6-0BC879754982}">
      <dgm:prSet/>
      <dgm:spPr/>
      <dgm:t>
        <a:bodyPr/>
        <a:lstStyle/>
        <a:p>
          <a:r>
            <a:rPr lang="it-IT" b="1"/>
            <a:t>Prototipazione rapida</a:t>
          </a:r>
          <a:r>
            <a:rPr lang="it-IT"/>
            <a:t>: Perfetta per modelli di alta qualità e precisione richiesti in ambiti come l'odontoiatria, gioielleria o design industriale</a:t>
          </a:r>
          <a:endParaRPr lang="en-US"/>
        </a:p>
      </dgm:t>
    </dgm:pt>
    <dgm:pt modelId="{EC7F991A-454E-4640-8F10-ADB4220D7185}" type="parTrans" cxnId="{10D99875-98D5-4F4E-8AE4-11D5C42A3D57}">
      <dgm:prSet/>
      <dgm:spPr/>
      <dgm:t>
        <a:bodyPr/>
        <a:lstStyle/>
        <a:p>
          <a:endParaRPr lang="en-US"/>
        </a:p>
      </dgm:t>
    </dgm:pt>
    <dgm:pt modelId="{14B6FF22-9756-46C6-85A6-1486DF80809D}" type="sibTrans" cxnId="{10D99875-98D5-4F4E-8AE4-11D5C42A3D57}">
      <dgm:prSet/>
      <dgm:spPr/>
      <dgm:t>
        <a:bodyPr/>
        <a:lstStyle/>
        <a:p>
          <a:endParaRPr lang="en-US"/>
        </a:p>
      </dgm:t>
    </dgm:pt>
    <dgm:pt modelId="{2B1E0D36-F941-44FF-BE0A-8A5E0E689087}" type="pres">
      <dgm:prSet presAssocID="{AAA179FF-BF95-44E9-837B-DD72E8F4303B}" presName="vert0" presStyleCnt="0">
        <dgm:presLayoutVars>
          <dgm:dir/>
          <dgm:animOne val="branch"/>
          <dgm:animLvl val="lvl"/>
        </dgm:presLayoutVars>
      </dgm:prSet>
      <dgm:spPr/>
    </dgm:pt>
    <dgm:pt modelId="{BB814053-A50F-46A0-BC77-ED56458386C3}" type="pres">
      <dgm:prSet presAssocID="{62A96933-DE85-410C-BC59-0A23C8324F22}" presName="thickLine" presStyleLbl="alignNode1" presStyleIdx="0" presStyleCnt="3"/>
      <dgm:spPr/>
    </dgm:pt>
    <dgm:pt modelId="{8C681741-D803-48F2-A90F-F9B41A81CEC5}" type="pres">
      <dgm:prSet presAssocID="{62A96933-DE85-410C-BC59-0A23C8324F22}" presName="horz1" presStyleCnt="0"/>
      <dgm:spPr/>
    </dgm:pt>
    <dgm:pt modelId="{0E97E219-054D-4FE2-8547-EE24D932C4F7}" type="pres">
      <dgm:prSet presAssocID="{62A96933-DE85-410C-BC59-0A23C8324F22}" presName="tx1" presStyleLbl="revTx" presStyleIdx="0" presStyleCnt="3"/>
      <dgm:spPr/>
    </dgm:pt>
    <dgm:pt modelId="{B21A6281-3AA6-43EF-B1C8-3347BB1B8157}" type="pres">
      <dgm:prSet presAssocID="{62A96933-DE85-410C-BC59-0A23C8324F22}" presName="vert1" presStyleCnt="0"/>
      <dgm:spPr/>
    </dgm:pt>
    <dgm:pt modelId="{0CCA7FE4-CCDA-4C65-B483-8A6C937EEE4B}" type="pres">
      <dgm:prSet presAssocID="{DDDA94A1-F1D9-453D-9891-7F339FC68BBB}" presName="thickLine" presStyleLbl="alignNode1" presStyleIdx="1" presStyleCnt="3"/>
      <dgm:spPr/>
    </dgm:pt>
    <dgm:pt modelId="{B2B90140-ECFB-496D-B058-4CA8553E47F0}" type="pres">
      <dgm:prSet presAssocID="{DDDA94A1-F1D9-453D-9891-7F339FC68BBB}" presName="horz1" presStyleCnt="0"/>
      <dgm:spPr/>
    </dgm:pt>
    <dgm:pt modelId="{80A4E8BF-CCD8-4A24-B127-F5BB63745F77}" type="pres">
      <dgm:prSet presAssocID="{DDDA94A1-F1D9-453D-9891-7F339FC68BBB}" presName="tx1" presStyleLbl="revTx" presStyleIdx="1" presStyleCnt="3"/>
      <dgm:spPr/>
    </dgm:pt>
    <dgm:pt modelId="{F27307F2-722A-469C-999A-0ED1F60078AC}" type="pres">
      <dgm:prSet presAssocID="{DDDA94A1-F1D9-453D-9891-7F339FC68BBB}" presName="vert1" presStyleCnt="0"/>
      <dgm:spPr/>
    </dgm:pt>
    <dgm:pt modelId="{4912C92D-7A03-441C-886D-5CF5A187B048}" type="pres">
      <dgm:prSet presAssocID="{CDC0D42D-588C-4177-8EB6-0BC879754982}" presName="thickLine" presStyleLbl="alignNode1" presStyleIdx="2" presStyleCnt="3"/>
      <dgm:spPr/>
    </dgm:pt>
    <dgm:pt modelId="{F838B810-9C40-4F96-AA46-7D9D976D5BF1}" type="pres">
      <dgm:prSet presAssocID="{CDC0D42D-588C-4177-8EB6-0BC879754982}" presName="horz1" presStyleCnt="0"/>
      <dgm:spPr/>
    </dgm:pt>
    <dgm:pt modelId="{0793D39B-C655-41C7-9C6C-944E95FB5B58}" type="pres">
      <dgm:prSet presAssocID="{CDC0D42D-588C-4177-8EB6-0BC879754982}" presName="tx1" presStyleLbl="revTx" presStyleIdx="2" presStyleCnt="3"/>
      <dgm:spPr/>
    </dgm:pt>
    <dgm:pt modelId="{0B10E247-2F02-4871-9238-8BBFFAC91578}" type="pres">
      <dgm:prSet presAssocID="{CDC0D42D-588C-4177-8EB6-0BC879754982}" presName="vert1" presStyleCnt="0"/>
      <dgm:spPr/>
    </dgm:pt>
  </dgm:ptLst>
  <dgm:cxnLst>
    <dgm:cxn modelId="{D509C628-04FF-409A-A7E9-6602AAB18851}" srcId="{AAA179FF-BF95-44E9-837B-DD72E8F4303B}" destId="{62A96933-DE85-410C-BC59-0A23C8324F22}" srcOrd="0" destOrd="0" parTransId="{98585518-C0C6-4DE5-A94D-EC39A463AD0C}" sibTransId="{2CA0677B-29B8-4FEB-83FD-5D0E9C086586}"/>
    <dgm:cxn modelId="{3B8F173B-05F3-4D31-9321-1EA3CCFE50FA}" type="presOf" srcId="{62A96933-DE85-410C-BC59-0A23C8324F22}" destId="{0E97E219-054D-4FE2-8547-EE24D932C4F7}" srcOrd="0" destOrd="0" presId="urn:microsoft.com/office/officeart/2008/layout/LinedList"/>
    <dgm:cxn modelId="{84418243-44F4-4594-BAA7-BCAA459E731E}" type="presOf" srcId="{DDDA94A1-F1D9-453D-9891-7F339FC68BBB}" destId="{80A4E8BF-CCD8-4A24-B127-F5BB63745F77}" srcOrd="0" destOrd="0" presId="urn:microsoft.com/office/officeart/2008/layout/LinedList"/>
    <dgm:cxn modelId="{10D99875-98D5-4F4E-8AE4-11D5C42A3D57}" srcId="{AAA179FF-BF95-44E9-837B-DD72E8F4303B}" destId="{CDC0D42D-588C-4177-8EB6-0BC879754982}" srcOrd="2" destOrd="0" parTransId="{EC7F991A-454E-4640-8F10-ADB4220D7185}" sibTransId="{14B6FF22-9756-46C6-85A6-1486DF80809D}"/>
    <dgm:cxn modelId="{5ABF3892-1851-4A70-AC89-FF02CA6297DA}" type="presOf" srcId="{AAA179FF-BF95-44E9-837B-DD72E8F4303B}" destId="{2B1E0D36-F941-44FF-BE0A-8A5E0E689087}" srcOrd="0" destOrd="0" presId="urn:microsoft.com/office/officeart/2008/layout/LinedList"/>
    <dgm:cxn modelId="{7CBDA19E-63F2-4C8B-ABD9-DF4F77C8FBD6}" type="presOf" srcId="{CDC0D42D-588C-4177-8EB6-0BC879754982}" destId="{0793D39B-C655-41C7-9C6C-944E95FB5B58}" srcOrd="0" destOrd="0" presId="urn:microsoft.com/office/officeart/2008/layout/LinedList"/>
    <dgm:cxn modelId="{0A7C4ABC-A671-4E39-BBF9-B21C64613C96}" srcId="{AAA179FF-BF95-44E9-837B-DD72E8F4303B}" destId="{DDDA94A1-F1D9-453D-9891-7F339FC68BBB}" srcOrd="1" destOrd="0" parTransId="{6F4F2D01-8322-44BB-924C-53E1F1C56630}" sibTransId="{96267632-6A91-4770-B911-196D8581E404}"/>
    <dgm:cxn modelId="{8C92CD30-77E0-417E-8421-1400D2A1D970}" type="presParOf" srcId="{2B1E0D36-F941-44FF-BE0A-8A5E0E689087}" destId="{BB814053-A50F-46A0-BC77-ED56458386C3}" srcOrd="0" destOrd="0" presId="urn:microsoft.com/office/officeart/2008/layout/LinedList"/>
    <dgm:cxn modelId="{2C98809F-5221-4C61-AD50-71C7B4F92321}" type="presParOf" srcId="{2B1E0D36-F941-44FF-BE0A-8A5E0E689087}" destId="{8C681741-D803-48F2-A90F-F9B41A81CEC5}" srcOrd="1" destOrd="0" presId="urn:microsoft.com/office/officeart/2008/layout/LinedList"/>
    <dgm:cxn modelId="{8D813104-8779-4CE5-AFA2-00F7CC7EDDC0}" type="presParOf" srcId="{8C681741-D803-48F2-A90F-F9B41A81CEC5}" destId="{0E97E219-054D-4FE2-8547-EE24D932C4F7}" srcOrd="0" destOrd="0" presId="urn:microsoft.com/office/officeart/2008/layout/LinedList"/>
    <dgm:cxn modelId="{936BCD0C-9990-40E2-B980-BBD53F3CDD1B}" type="presParOf" srcId="{8C681741-D803-48F2-A90F-F9B41A81CEC5}" destId="{B21A6281-3AA6-43EF-B1C8-3347BB1B8157}" srcOrd="1" destOrd="0" presId="urn:microsoft.com/office/officeart/2008/layout/LinedList"/>
    <dgm:cxn modelId="{960BE9D6-888B-4E66-BD03-ABA3942EC4D4}" type="presParOf" srcId="{2B1E0D36-F941-44FF-BE0A-8A5E0E689087}" destId="{0CCA7FE4-CCDA-4C65-B483-8A6C937EEE4B}" srcOrd="2" destOrd="0" presId="urn:microsoft.com/office/officeart/2008/layout/LinedList"/>
    <dgm:cxn modelId="{2690F2F8-D18D-4514-9D04-6D6E63187585}" type="presParOf" srcId="{2B1E0D36-F941-44FF-BE0A-8A5E0E689087}" destId="{B2B90140-ECFB-496D-B058-4CA8553E47F0}" srcOrd="3" destOrd="0" presId="urn:microsoft.com/office/officeart/2008/layout/LinedList"/>
    <dgm:cxn modelId="{EF1939C0-F116-403F-9886-80BEF3C81AFF}" type="presParOf" srcId="{B2B90140-ECFB-496D-B058-4CA8553E47F0}" destId="{80A4E8BF-CCD8-4A24-B127-F5BB63745F77}" srcOrd="0" destOrd="0" presId="urn:microsoft.com/office/officeart/2008/layout/LinedList"/>
    <dgm:cxn modelId="{E38334C9-A6D9-47D6-9072-E603DD9F4B43}" type="presParOf" srcId="{B2B90140-ECFB-496D-B058-4CA8553E47F0}" destId="{F27307F2-722A-469C-999A-0ED1F60078AC}" srcOrd="1" destOrd="0" presId="urn:microsoft.com/office/officeart/2008/layout/LinedList"/>
    <dgm:cxn modelId="{04F8EB64-424C-45FE-ACB8-CA01B92B9C0C}" type="presParOf" srcId="{2B1E0D36-F941-44FF-BE0A-8A5E0E689087}" destId="{4912C92D-7A03-441C-886D-5CF5A187B048}" srcOrd="4" destOrd="0" presId="urn:microsoft.com/office/officeart/2008/layout/LinedList"/>
    <dgm:cxn modelId="{7CBAB337-BE80-4B22-9E8E-8A1FA494852E}" type="presParOf" srcId="{2B1E0D36-F941-44FF-BE0A-8A5E0E689087}" destId="{F838B810-9C40-4F96-AA46-7D9D976D5BF1}" srcOrd="5" destOrd="0" presId="urn:microsoft.com/office/officeart/2008/layout/LinedList"/>
    <dgm:cxn modelId="{FD257889-14B6-462D-9BD8-30328BAA6A7A}" type="presParOf" srcId="{F838B810-9C40-4F96-AA46-7D9D976D5BF1}" destId="{0793D39B-C655-41C7-9C6C-944E95FB5B58}" srcOrd="0" destOrd="0" presId="urn:microsoft.com/office/officeart/2008/layout/LinedList"/>
    <dgm:cxn modelId="{66BD9FE6-1F34-4744-B40F-1CE95CF23E4C}" type="presParOf" srcId="{F838B810-9C40-4F96-AA46-7D9D976D5BF1}" destId="{0B10E247-2F02-4871-9238-8BBFFAC915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F554BD-00BD-44E3-9D4C-5D9CE3B124E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F9AA70-5149-4851-86C7-272FE83B3F3F}">
      <dgm:prSet/>
      <dgm:spPr/>
      <dgm:t>
        <a:bodyPr/>
        <a:lstStyle/>
        <a:p>
          <a:r>
            <a:rPr lang="en-US" dirty="0"/>
            <a:t>La resina</a:t>
          </a:r>
        </a:p>
      </dgm:t>
    </dgm:pt>
    <dgm:pt modelId="{965A6902-9225-4825-880F-8F8B4B5D78B0}" type="parTrans" cxnId="{AF38466C-706A-4CDB-A442-24A032EF9B71}">
      <dgm:prSet/>
      <dgm:spPr/>
      <dgm:t>
        <a:bodyPr/>
        <a:lstStyle/>
        <a:p>
          <a:endParaRPr lang="en-US"/>
        </a:p>
      </dgm:t>
    </dgm:pt>
    <dgm:pt modelId="{EFF8D937-0615-4D2A-BF92-95F524937043}" type="sibTrans" cxnId="{AF38466C-706A-4CDB-A442-24A032EF9B71}">
      <dgm:prSet/>
      <dgm:spPr/>
      <dgm:t>
        <a:bodyPr/>
        <a:lstStyle/>
        <a:p>
          <a:endParaRPr lang="en-US"/>
        </a:p>
      </dgm:t>
    </dgm:pt>
    <dgm:pt modelId="{4F38898C-1BC3-450F-9026-424EC940E21D}">
      <dgm:prSet/>
      <dgm:spPr/>
      <dgm:t>
        <a:bodyPr/>
        <a:lstStyle/>
        <a:p>
          <a:r>
            <a:rPr lang="en-US"/>
            <a:t>Lo schermo </a:t>
          </a:r>
        </a:p>
      </dgm:t>
    </dgm:pt>
    <dgm:pt modelId="{D51DF8F9-7D44-4C11-8E28-FD91FBF957E7}" type="parTrans" cxnId="{1B39BD06-222A-482B-9DEE-7B10B18A6D18}">
      <dgm:prSet/>
      <dgm:spPr/>
      <dgm:t>
        <a:bodyPr/>
        <a:lstStyle/>
        <a:p>
          <a:endParaRPr lang="en-US"/>
        </a:p>
      </dgm:t>
    </dgm:pt>
    <dgm:pt modelId="{FC968853-BEA5-4597-A2D7-8F5418CF977A}" type="sibTrans" cxnId="{1B39BD06-222A-482B-9DEE-7B10B18A6D18}">
      <dgm:prSet/>
      <dgm:spPr/>
      <dgm:t>
        <a:bodyPr/>
        <a:lstStyle/>
        <a:p>
          <a:endParaRPr lang="en-US"/>
        </a:p>
      </dgm:t>
    </dgm:pt>
    <dgm:pt modelId="{E7F46542-543B-4F7A-B4D9-58A8A940DC72}">
      <dgm:prSet/>
      <dgm:spPr/>
      <dgm:t>
        <a:bodyPr/>
        <a:lstStyle/>
        <a:p>
          <a:r>
            <a:rPr lang="en-US"/>
            <a:t>Gli strumenti di pulizia</a:t>
          </a:r>
        </a:p>
      </dgm:t>
    </dgm:pt>
    <dgm:pt modelId="{DF417940-0216-41D5-9DEB-C2FA15461260}" type="parTrans" cxnId="{FA947436-C695-42E1-85A7-9037D5CE7264}">
      <dgm:prSet/>
      <dgm:spPr/>
      <dgm:t>
        <a:bodyPr/>
        <a:lstStyle/>
        <a:p>
          <a:endParaRPr lang="en-US"/>
        </a:p>
      </dgm:t>
    </dgm:pt>
    <dgm:pt modelId="{4DA2AB3C-E188-4619-9274-C72DADFC796B}" type="sibTrans" cxnId="{FA947436-C695-42E1-85A7-9037D5CE7264}">
      <dgm:prSet/>
      <dgm:spPr/>
      <dgm:t>
        <a:bodyPr/>
        <a:lstStyle/>
        <a:p>
          <a:endParaRPr lang="en-US"/>
        </a:p>
      </dgm:t>
    </dgm:pt>
    <dgm:pt modelId="{50899341-E5AC-4135-B0A4-1FB00A954866}" type="pres">
      <dgm:prSet presAssocID="{6BF554BD-00BD-44E3-9D4C-5D9CE3B124E3}" presName="linear" presStyleCnt="0">
        <dgm:presLayoutVars>
          <dgm:dir/>
          <dgm:animLvl val="lvl"/>
          <dgm:resizeHandles val="exact"/>
        </dgm:presLayoutVars>
      </dgm:prSet>
      <dgm:spPr/>
    </dgm:pt>
    <dgm:pt modelId="{1B41F7D8-1A16-4C70-8FE7-2D24AFCA44F0}" type="pres">
      <dgm:prSet presAssocID="{9FF9AA70-5149-4851-86C7-272FE83B3F3F}" presName="parentLin" presStyleCnt="0"/>
      <dgm:spPr/>
    </dgm:pt>
    <dgm:pt modelId="{66788ABC-49D8-4DB1-85D1-31F0FFBDA12D}" type="pres">
      <dgm:prSet presAssocID="{9FF9AA70-5149-4851-86C7-272FE83B3F3F}" presName="parentLeftMargin" presStyleLbl="node1" presStyleIdx="0" presStyleCnt="3"/>
      <dgm:spPr/>
    </dgm:pt>
    <dgm:pt modelId="{CD78F9E4-9BB1-4B9B-A69A-2F086D362228}" type="pres">
      <dgm:prSet presAssocID="{9FF9AA70-5149-4851-86C7-272FE83B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489621-A8E9-4276-BC91-210D680E22D4}" type="pres">
      <dgm:prSet presAssocID="{9FF9AA70-5149-4851-86C7-272FE83B3F3F}" presName="negativeSpace" presStyleCnt="0"/>
      <dgm:spPr/>
    </dgm:pt>
    <dgm:pt modelId="{5AFE5795-8F9A-41E0-B3F1-94F39EFF47B5}" type="pres">
      <dgm:prSet presAssocID="{9FF9AA70-5149-4851-86C7-272FE83B3F3F}" presName="childText" presStyleLbl="conFgAcc1" presStyleIdx="0" presStyleCnt="3">
        <dgm:presLayoutVars>
          <dgm:bulletEnabled val="1"/>
        </dgm:presLayoutVars>
      </dgm:prSet>
      <dgm:spPr/>
    </dgm:pt>
    <dgm:pt modelId="{AF11E35F-78EF-45AF-B27F-9991F26634FE}" type="pres">
      <dgm:prSet presAssocID="{EFF8D937-0615-4D2A-BF92-95F524937043}" presName="spaceBetweenRectangles" presStyleCnt="0"/>
      <dgm:spPr/>
    </dgm:pt>
    <dgm:pt modelId="{4EDF049A-4B99-461E-9F7E-5DEA8CE5695A}" type="pres">
      <dgm:prSet presAssocID="{4F38898C-1BC3-450F-9026-424EC940E21D}" presName="parentLin" presStyleCnt="0"/>
      <dgm:spPr/>
    </dgm:pt>
    <dgm:pt modelId="{41990FF2-3DEB-44C8-AD01-1F95216F4540}" type="pres">
      <dgm:prSet presAssocID="{4F38898C-1BC3-450F-9026-424EC940E21D}" presName="parentLeftMargin" presStyleLbl="node1" presStyleIdx="0" presStyleCnt="3"/>
      <dgm:spPr/>
    </dgm:pt>
    <dgm:pt modelId="{EC8E7F5D-99BB-4C19-B968-26BDBEC4AEBA}" type="pres">
      <dgm:prSet presAssocID="{4F38898C-1BC3-450F-9026-424EC940E2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E7E1F3-9A3A-4B19-B4DA-A06D4D720122}" type="pres">
      <dgm:prSet presAssocID="{4F38898C-1BC3-450F-9026-424EC940E21D}" presName="negativeSpace" presStyleCnt="0"/>
      <dgm:spPr/>
    </dgm:pt>
    <dgm:pt modelId="{84DF452C-1367-48D0-B07A-85ED2C4F81E1}" type="pres">
      <dgm:prSet presAssocID="{4F38898C-1BC3-450F-9026-424EC940E21D}" presName="childText" presStyleLbl="conFgAcc1" presStyleIdx="1" presStyleCnt="3">
        <dgm:presLayoutVars>
          <dgm:bulletEnabled val="1"/>
        </dgm:presLayoutVars>
      </dgm:prSet>
      <dgm:spPr/>
    </dgm:pt>
    <dgm:pt modelId="{47CA2C90-2827-4F23-9539-3FB80CFC523D}" type="pres">
      <dgm:prSet presAssocID="{FC968853-BEA5-4597-A2D7-8F5418CF977A}" presName="spaceBetweenRectangles" presStyleCnt="0"/>
      <dgm:spPr/>
    </dgm:pt>
    <dgm:pt modelId="{C6ECE079-F7A8-4969-B0E8-4A25E60910A3}" type="pres">
      <dgm:prSet presAssocID="{E7F46542-543B-4F7A-B4D9-58A8A940DC72}" presName="parentLin" presStyleCnt="0"/>
      <dgm:spPr/>
    </dgm:pt>
    <dgm:pt modelId="{DA9D9063-8EFE-4DCF-8E57-412B37A90E38}" type="pres">
      <dgm:prSet presAssocID="{E7F46542-543B-4F7A-B4D9-58A8A940DC72}" presName="parentLeftMargin" presStyleLbl="node1" presStyleIdx="1" presStyleCnt="3"/>
      <dgm:spPr/>
    </dgm:pt>
    <dgm:pt modelId="{D3FFC52A-8B07-4445-82EC-6F307CF9E8B9}" type="pres">
      <dgm:prSet presAssocID="{E7F46542-543B-4F7A-B4D9-58A8A940DC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B1955E-B140-4CA2-872F-053EAB8EC9DC}" type="pres">
      <dgm:prSet presAssocID="{E7F46542-543B-4F7A-B4D9-58A8A940DC72}" presName="negativeSpace" presStyleCnt="0"/>
      <dgm:spPr/>
    </dgm:pt>
    <dgm:pt modelId="{DF288B8C-F7B5-43AB-A2AB-DB9E728175F3}" type="pres">
      <dgm:prSet presAssocID="{E7F46542-543B-4F7A-B4D9-58A8A940DC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39BD06-222A-482B-9DEE-7B10B18A6D18}" srcId="{6BF554BD-00BD-44E3-9D4C-5D9CE3B124E3}" destId="{4F38898C-1BC3-450F-9026-424EC940E21D}" srcOrd="1" destOrd="0" parTransId="{D51DF8F9-7D44-4C11-8E28-FD91FBF957E7}" sibTransId="{FC968853-BEA5-4597-A2D7-8F5418CF977A}"/>
    <dgm:cxn modelId="{5C2C4008-DBFA-4F69-8C84-91D18573722F}" type="presOf" srcId="{9FF9AA70-5149-4851-86C7-272FE83B3F3F}" destId="{CD78F9E4-9BB1-4B9B-A69A-2F086D362228}" srcOrd="1" destOrd="0" presId="urn:microsoft.com/office/officeart/2005/8/layout/list1"/>
    <dgm:cxn modelId="{B661280A-C72B-40C5-8D0C-8425F4EAAF13}" type="presOf" srcId="{E7F46542-543B-4F7A-B4D9-58A8A940DC72}" destId="{D3FFC52A-8B07-4445-82EC-6F307CF9E8B9}" srcOrd="1" destOrd="0" presId="urn:microsoft.com/office/officeart/2005/8/layout/list1"/>
    <dgm:cxn modelId="{FA947436-C695-42E1-85A7-9037D5CE7264}" srcId="{6BF554BD-00BD-44E3-9D4C-5D9CE3B124E3}" destId="{E7F46542-543B-4F7A-B4D9-58A8A940DC72}" srcOrd="2" destOrd="0" parTransId="{DF417940-0216-41D5-9DEB-C2FA15461260}" sibTransId="{4DA2AB3C-E188-4619-9274-C72DADFC796B}"/>
    <dgm:cxn modelId="{AF35C444-B32C-40E8-A536-BA4542E8A6E4}" type="presOf" srcId="{E7F46542-543B-4F7A-B4D9-58A8A940DC72}" destId="{DA9D9063-8EFE-4DCF-8E57-412B37A90E38}" srcOrd="0" destOrd="0" presId="urn:microsoft.com/office/officeart/2005/8/layout/list1"/>
    <dgm:cxn modelId="{AF38466C-706A-4CDB-A442-24A032EF9B71}" srcId="{6BF554BD-00BD-44E3-9D4C-5D9CE3B124E3}" destId="{9FF9AA70-5149-4851-86C7-272FE83B3F3F}" srcOrd="0" destOrd="0" parTransId="{965A6902-9225-4825-880F-8F8B4B5D78B0}" sibTransId="{EFF8D937-0615-4D2A-BF92-95F524937043}"/>
    <dgm:cxn modelId="{5C07A87F-37DD-4B66-A46B-3CA61E7E4DF3}" type="presOf" srcId="{9FF9AA70-5149-4851-86C7-272FE83B3F3F}" destId="{66788ABC-49D8-4DB1-85D1-31F0FFBDA12D}" srcOrd="0" destOrd="0" presId="urn:microsoft.com/office/officeart/2005/8/layout/list1"/>
    <dgm:cxn modelId="{EC4BE58A-05B7-4839-816D-B117B99617E4}" type="presOf" srcId="{4F38898C-1BC3-450F-9026-424EC940E21D}" destId="{EC8E7F5D-99BB-4C19-B968-26BDBEC4AEBA}" srcOrd="1" destOrd="0" presId="urn:microsoft.com/office/officeart/2005/8/layout/list1"/>
    <dgm:cxn modelId="{CB6825CA-44A8-4E02-B633-F492C71B73D7}" type="presOf" srcId="{6BF554BD-00BD-44E3-9D4C-5D9CE3B124E3}" destId="{50899341-E5AC-4135-B0A4-1FB00A954866}" srcOrd="0" destOrd="0" presId="urn:microsoft.com/office/officeart/2005/8/layout/list1"/>
    <dgm:cxn modelId="{820A20D6-212C-4D32-912E-9A2FFB7748C2}" type="presOf" srcId="{4F38898C-1BC3-450F-9026-424EC940E21D}" destId="{41990FF2-3DEB-44C8-AD01-1F95216F4540}" srcOrd="0" destOrd="0" presId="urn:microsoft.com/office/officeart/2005/8/layout/list1"/>
    <dgm:cxn modelId="{D8B8071E-DD32-4062-AD82-81D4D5477BB5}" type="presParOf" srcId="{50899341-E5AC-4135-B0A4-1FB00A954866}" destId="{1B41F7D8-1A16-4C70-8FE7-2D24AFCA44F0}" srcOrd="0" destOrd="0" presId="urn:microsoft.com/office/officeart/2005/8/layout/list1"/>
    <dgm:cxn modelId="{01341F1E-2679-4C5C-826A-F19BE82211E0}" type="presParOf" srcId="{1B41F7D8-1A16-4C70-8FE7-2D24AFCA44F0}" destId="{66788ABC-49D8-4DB1-85D1-31F0FFBDA12D}" srcOrd="0" destOrd="0" presId="urn:microsoft.com/office/officeart/2005/8/layout/list1"/>
    <dgm:cxn modelId="{F5456D42-D3C8-49F6-AC09-BCEC32C1E216}" type="presParOf" srcId="{1B41F7D8-1A16-4C70-8FE7-2D24AFCA44F0}" destId="{CD78F9E4-9BB1-4B9B-A69A-2F086D362228}" srcOrd="1" destOrd="0" presId="urn:microsoft.com/office/officeart/2005/8/layout/list1"/>
    <dgm:cxn modelId="{587AB0D5-CE06-40EB-9AA2-3C265C26D07D}" type="presParOf" srcId="{50899341-E5AC-4135-B0A4-1FB00A954866}" destId="{71489621-A8E9-4276-BC91-210D680E22D4}" srcOrd="1" destOrd="0" presId="urn:microsoft.com/office/officeart/2005/8/layout/list1"/>
    <dgm:cxn modelId="{BA9671F4-D976-4EAA-B193-97A18CE42FB4}" type="presParOf" srcId="{50899341-E5AC-4135-B0A4-1FB00A954866}" destId="{5AFE5795-8F9A-41E0-B3F1-94F39EFF47B5}" srcOrd="2" destOrd="0" presId="urn:microsoft.com/office/officeart/2005/8/layout/list1"/>
    <dgm:cxn modelId="{606700A0-1FBC-4383-9819-71A91C788B91}" type="presParOf" srcId="{50899341-E5AC-4135-B0A4-1FB00A954866}" destId="{AF11E35F-78EF-45AF-B27F-9991F26634FE}" srcOrd="3" destOrd="0" presId="urn:microsoft.com/office/officeart/2005/8/layout/list1"/>
    <dgm:cxn modelId="{F7E05A38-541E-45FB-BAE0-E08E940AD03E}" type="presParOf" srcId="{50899341-E5AC-4135-B0A4-1FB00A954866}" destId="{4EDF049A-4B99-461E-9F7E-5DEA8CE5695A}" srcOrd="4" destOrd="0" presId="urn:microsoft.com/office/officeart/2005/8/layout/list1"/>
    <dgm:cxn modelId="{760AF632-1100-4F57-BD76-FEF36EF28ECD}" type="presParOf" srcId="{4EDF049A-4B99-461E-9F7E-5DEA8CE5695A}" destId="{41990FF2-3DEB-44C8-AD01-1F95216F4540}" srcOrd="0" destOrd="0" presId="urn:microsoft.com/office/officeart/2005/8/layout/list1"/>
    <dgm:cxn modelId="{1BB8C2BC-AF51-42F0-833C-1B64E0D4F845}" type="presParOf" srcId="{4EDF049A-4B99-461E-9F7E-5DEA8CE5695A}" destId="{EC8E7F5D-99BB-4C19-B968-26BDBEC4AEBA}" srcOrd="1" destOrd="0" presId="urn:microsoft.com/office/officeart/2005/8/layout/list1"/>
    <dgm:cxn modelId="{228ACFE3-9349-4911-A692-0D10146DFBBC}" type="presParOf" srcId="{50899341-E5AC-4135-B0A4-1FB00A954866}" destId="{67E7E1F3-9A3A-4B19-B4DA-A06D4D720122}" srcOrd="5" destOrd="0" presId="urn:microsoft.com/office/officeart/2005/8/layout/list1"/>
    <dgm:cxn modelId="{CBB5E537-FF0E-4122-BF7F-E3453C0E0E25}" type="presParOf" srcId="{50899341-E5AC-4135-B0A4-1FB00A954866}" destId="{84DF452C-1367-48D0-B07A-85ED2C4F81E1}" srcOrd="6" destOrd="0" presId="urn:microsoft.com/office/officeart/2005/8/layout/list1"/>
    <dgm:cxn modelId="{83B1D49D-9FB2-4428-8A0B-CD0861193C65}" type="presParOf" srcId="{50899341-E5AC-4135-B0A4-1FB00A954866}" destId="{47CA2C90-2827-4F23-9539-3FB80CFC523D}" srcOrd="7" destOrd="0" presId="urn:microsoft.com/office/officeart/2005/8/layout/list1"/>
    <dgm:cxn modelId="{DD54DCCB-278C-48E3-B01B-C3EB089A623B}" type="presParOf" srcId="{50899341-E5AC-4135-B0A4-1FB00A954866}" destId="{C6ECE079-F7A8-4969-B0E8-4A25E60910A3}" srcOrd="8" destOrd="0" presId="urn:microsoft.com/office/officeart/2005/8/layout/list1"/>
    <dgm:cxn modelId="{F48FFFCE-5673-4462-848C-3C2E532EB221}" type="presParOf" srcId="{C6ECE079-F7A8-4969-B0E8-4A25E60910A3}" destId="{DA9D9063-8EFE-4DCF-8E57-412B37A90E38}" srcOrd="0" destOrd="0" presId="urn:microsoft.com/office/officeart/2005/8/layout/list1"/>
    <dgm:cxn modelId="{CE6F21AB-5CED-4050-BB3F-DE94447EF347}" type="presParOf" srcId="{C6ECE079-F7A8-4969-B0E8-4A25E60910A3}" destId="{D3FFC52A-8B07-4445-82EC-6F307CF9E8B9}" srcOrd="1" destOrd="0" presId="urn:microsoft.com/office/officeart/2005/8/layout/list1"/>
    <dgm:cxn modelId="{B056AF7E-4911-4889-B3CD-EB7FD09681AC}" type="presParOf" srcId="{50899341-E5AC-4135-B0A4-1FB00A954866}" destId="{3EB1955E-B140-4CA2-872F-053EAB8EC9DC}" srcOrd="9" destOrd="0" presId="urn:microsoft.com/office/officeart/2005/8/layout/list1"/>
    <dgm:cxn modelId="{5E9F56FF-3A9D-423A-AC70-6C5E207CFAD8}" type="presParOf" srcId="{50899341-E5AC-4135-B0A4-1FB00A954866}" destId="{DF288B8C-F7B5-43AB-A2AB-DB9E728175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BF8B34-D69C-47BB-AF92-D936B8D8A28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51CE39-A506-4B8F-9098-D323C75EAF57}">
      <dgm:prSet/>
      <dgm:spPr/>
      <dgm:t>
        <a:bodyPr/>
        <a:lstStyle/>
        <a:p>
          <a:r>
            <a:rPr lang="it-IT" b="1"/>
            <a:t>Facilità d'uso</a:t>
          </a:r>
          <a:r>
            <a:rPr lang="it-IT"/>
            <a:t>:</a:t>
          </a:r>
          <a:endParaRPr lang="en-US"/>
        </a:p>
      </dgm:t>
    </dgm:pt>
    <dgm:pt modelId="{DF74FA01-D584-4F08-8179-16B427EC7306}" type="parTrans" cxnId="{2F1E5F23-8F54-4968-B6F1-68EF8708C7A7}">
      <dgm:prSet/>
      <dgm:spPr/>
      <dgm:t>
        <a:bodyPr/>
        <a:lstStyle/>
        <a:p>
          <a:endParaRPr lang="en-US"/>
        </a:p>
      </dgm:t>
    </dgm:pt>
    <dgm:pt modelId="{8BC84CD9-1440-496A-BC12-8200418CC8D1}" type="sibTrans" cxnId="{2F1E5F23-8F54-4968-B6F1-68EF8708C7A7}">
      <dgm:prSet/>
      <dgm:spPr/>
      <dgm:t>
        <a:bodyPr/>
        <a:lstStyle/>
        <a:p>
          <a:endParaRPr lang="en-US"/>
        </a:p>
      </dgm:t>
    </dgm:pt>
    <dgm:pt modelId="{8C3714DC-5039-46B9-94E1-0409D86BE54F}">
      <dgm:prSet/>
      <dgm:spPr/>
      <dgm:t>
        <a:bodyPr/>
        <a:lstStyle/>
        <a:p>
          <a:r>
            <a:rPr lang="it-IT"/>
            <a:t>Tecnologia accessibile, anche per principianti, con setup relativamente semplice.</a:t>
          </a:r>
          <a:endParaRPr lang="en-US"/>
        </a:p>
      </dgm:t>
    </dgm:pt>
    <dgm:pt modelId="{6D2F4F46-77B1-49AF-BB49-9E8E95118CAD}" type="parTrans" cxnId="{86655624-E125-45FF-B8E1-28640933552B}">
      <dgm:prSet/>
      <dgm:spPr/>
      <dgm:t>
        <a:bodyPr/>
        <a:lstStyle/>
        <a:p>
          <a:endParaRPr lang="en-US"/>
        </a:p>
      </dgm:t>
    </dgm:pt>
    <dgm:pt modelId="{2761EE7F-34AB-401E-AAEF-5C842D4A6D2B}" type="sibTrans" cxnId="{86655624-E125-45FF-B8E1-28640933552B}">
      <dgm:prSet/>
      <dgm:spPr/>
      <dgm:t>
        <a:bodyPr/>
        <a:lstStyle/>
        <a:p>
          <a:endParaRPr lang="en-US"/>
        </a:p>
      </dgm:t>
    </dgm:pt>
    <dgm:pt modelId="{8E6A23C0-BC35-485F-ABB9-BFFB317FB60A}">
      <dgm:prSet/>
      <dgm:spPr/>
      <dgm:t>
        <a:bodyPr/>
        <a:lstStyle/>
        <a:p>
          <a:r>
            <a:rPr lang="it-IT" b="1"/>
            <a:t>Materiali Economici</a:t>
          </a:r>
          <a:r>
            <a:rPr lang="it-IT"/>
            <a:t>:</a:t>
          </a:r>
          <a:endParaRPr lang="en-US"/>
        </a:p>
      </dgm:t>
    </dgm:pt>
    <dgm:pt modelId="{06B8FA9D-A94B-4293-A0CB-F09E298C6BD6}" type="parTrans" cxnId="{2D110306-752E-4FAE-9F14-0269C36F674E}">
      <dgm:prSet/>
      <dgm:spPr/>
      <dgm:t>
        <a:bodyPr/>
        <a:lstStyle/>
        <a:p>
          <a:endParaRPr lang="en-US"/>
        </a:p>
      </dgm:t>
    </dgm:pt>
    <dgm:pt modelId="{7390C0A9-60D8-4B91-97B2-22AF499AE93E}" type="sibTrans" cxnId="{2D110306-752E-4FAE-9F14-0269C36F674E}">
      <dgm:prSet/>
      <dgm:spPr/>
      <dgm:t>
        <a:bodyPr/>
        <a:lstStyle/>
        <a:p>
          <a:endParaRPr lang="en-US"/>
        </a:p>
      </dgm:t>
    </dgm:pt>
    <dgm:pt modelId="{97F20BE5-C3B7-43A4-9E64-9EBC16BB0A56}">
      <dgm:prSet/>
      <dgm:spPr/>
      <dgm:t>
        <a:bodyPr/>
        <a:lstStyle/>
        <a:p>
          <a:r>
            <a:rPr lang="it-IT"/>
            <a:t>Il filamento termoplastico è a basso costo rispetto ad altre tecnologie di stampa 3D.</a:t>
          </a:r>
          <a:endParaRPr lang="en-US"/>
        </a:p>
      </dgm:t>
    </dgm:pt>
    <dgm:pt modelId="{D8A2BBF0-0B19-4985-86E7-152797353142}" type="parTrans" cxnId="{FBB15C91-CF95-4B8E-B7D4-C6C6000D9E66}">
      <dgm:prSet/>
      <dgm:spPr/>
      <dgm:t>
        <a:bodyPr/>
        <a:lstStyle/>
        <a:p>
          <a:endParaRPr lang="en-US"/>
        </a:p>
      </dgm:t>
    </dgm:pt>
    <dgm:pt modelId="{471FF744-1BEB-4D90-9C7A-4CEBF6938574}" type="sibTrans" cxnId="{FBB15C91-CF95-4B8E-B7D4-C6C6000D9E66}">
      <dgm:prSet/>
      <dgm:spPr/>
      <dgm:t>
        <a:bodyPr/>
        <a:lstStyle/>
        <a:p>
          <a:endParaRPr lang="en-US"/>
        </a:p>
      </dgm:t>
    </dgm:pt>
    <dgm:pt modelId="{F80046A8-78E9-4297-A2AE-7DD9996A1A3A}">
      <dgm:prSet/>
      <dgm:spPr/>
      <dgm:t>
        <a:bodyPr/>
        <a:lstStyle/>
        <a:p>
          <a:r>
            <a:rPr lang="it-IT" b="1"/>
            <a:t>Versatilità</a:t>
          </a:r>
          <a:r>
            <a:rPr lang="it-IT"/>
            <a:t>:</a:t>
          </a:r>
          <a:endParaRPr lang="en-US"/>
        </a:p>
      </dgm:t>
    </dgm:pt>
    <dgm:pt modelId="{FFEF26B5-2515-49DA-AB65-3CFE7FAD1E4B}" type="parTrans" cxnId="{79C0D5F7-47AC-4649-A848-ADB6ED0243C6}">
      <dgm:prSet/>
      <dgm:spPr/>
      <dgm:t>
        <a:bodyPr/>
        <a:lstStyle/>
        <a:p>
          <a:endParaRPr lang="en-US"/>
        </a:p>
      </dgm:t>
    </dgm:pt>
    <dgm:pt modelId="{E291A3C5-E882-4AA0-9EAF-92FAA4B4918F}" type="sibTrans" cxnId="{79C0D5F7-47AC-4649-A848-ADB6ED0243C6}">
      <dgm:prSet/>
      <dgm:spPr/>
      <dgm:t>
        <a:bodyPr/>
        <a:lstStyle/>
        <a:p>
          <a:endParaRPr lang="en-US"/>
        </a:p>
      </dgm:t>
    </dgm:pt>
    <dgm:pt modelId="{0279D9E1-8E18-4FEF-A3CD-7B8E32F722BF}">
      <dgm:prSet/>
      <dgm:spPr/>
      <dgm:t>
        <a:bodyPr/>
        <a:lstStyle/>
        <a:p>
          <a:r>
            <a:rPr lang="it-IT"/>
            <a:t>Ampia gamma di materiali (flessibili, rigidi, trasparenti, resistenti al calore, ecc.).</a:t>
          </a:r>
          <a:endParaRPr lang="en-US"/>
        </a:p>
      </dgm:t>
    </dgm:pt>
    <dgm:pt modelId="{A4DB3694-352F-4226-B734-A834EDA2EDF0}" type="parTrans" cxnId="{B63283EF-2F81-4A14-8991-1BCA35245D87}">
      <dgm:prSet/>
      <dgm:spPr/>
      <dgm:t>
        <a:bodyPr/>
        <a:lstStyle/>
        <a:p>
          <a:endParaRPr lang="en-US"/>
        </a:p>
      </dgm:t>
    </dgm:pt>
    <dgm:pt modelId="{65BEC110-F5A1-47D7-B628-A2D7A8B100D3}" type="sibTrans" cxnId="{B63283EF-2F81-4A14-8991-1BCA35245D87}">
      <dgm:prSet/>
      <dgm:spPr/>
      <dgm:t>
        <a:bodyPr/>
        <a:lstStyle/>
        <a:p>
          <a:endParaRPr lang="en-US"/>
        </a:p>
      </dgm:t>
    </dgm:pt>
    <dgm:pt modelId="{05FABA25-4428-4A4E-A1FC-54C85CE25E82}">
      <dgm:prSet/>
      <dgm:spPr/>
      <dgm:t>
        <a:bodyPr/>
        <a:lstStyle/>
        <a:p>
          <a:r>
            <a:rPr lang="it-IT" b="1"/>
            <a:t>Prototipazione Rapida</a:t>
          </a:r>
          <a:r>
            <a:rPr lang="it-IT"/>
            <a:t>:</a:t>
          </a:r>
          <a:endParaRPr lang="en-US"/>
        </a:p>
      </dgm:t>
    </dgm:pt>
    <dgm:pt modelId="{CB52B080-EE91-458C-AC3B-0206BC86C1C5}" type="parTrans" cxnId="{08B42636-F4D7-4AA6-B5E5-AC1DF21FDCF0}">
      <dgm:prSet/>
      <dgm:spPr/>
      <dgm:t>
        <a:bodyPr/>
        <a:lstStyle/>
        <a:p>
          <a:endParaRPr lang="en-US"/>
        </a:p>
      </dgm:t>
    </dgm:pt>
    <dgm:pt modelId="{136226C3-8E9B-4760-87B3-3CEA866535D1}" type="sibTrans" cxnId="{08B42636-F4D7-4AA6-B5E5-AC1DF21FDCF0}">
      <dgm:prSet/>
      <dgm:spPr/>
      <dgm:t>
        <a:bodyPr/>
        <a:lstStyle/>
        <a:p>
          <a:endParaRPr lang="en-US"/>
        </a:p>
      </dgm:t>
    </dgm:pt>
    <dgm:pt modelId="{13F695FF-8453-4BB5-9BCD-EC08766F949B}">
      <dgm:prSet/>
      <dgm:spPr/>
      <dgm:t>
        <a:bodyPr/>
        <a:lstStyle/>
        <a:p>
          <a:r>
            <a:rPr lang="it-IT"/>
            <a:t>Perfetto per la prototipazione veloce, utile per iterazioni di design e test funzionali.</a:t>
          </a:r>
          <a:endParaRPr lang="en-US"/>
        </a:p>
      </dgm:t>
    </dgm:pt>
    <dgm:pt modelId="{5C55A545-4284-42C2-A9C0-3AD9764DA0A0}" type="parTrans" cxnId="{EFFEF461-5E30-435F-8812-1D107D676DBA}">
      <dgm:prSet/>
      <dgm:spPr/>
      <dgm:t>
        <a:bodyPr/>
        <a:lstStyle/>
        <a:p>
          <a:endParaRPr lang="en-US"/>
        </a:p>
      </dgm:t>
    </dgm:pt>
    <dgm:pt modelId="{0EE4F108-8369-4DE3-A544-1C33D41DD88F}" type="sibTrans" cxnId="{EFFEF461-5E30-435F-8812-1D107D676DBA}">
      <dgm:prSet/>
      <dgm:spPr/>
      <dgm:t>
        <a:bodyPr/>
        <a:lstStyle/>
        <a:p>
          <a:endParaRPr lang="en-US"/>
        </a:p>
      </dgm:t>
    </dgm:pt>
    <dgm:pt modelId="{A45D014E-85E8-4175-85F3-16CEDD0275FC}" type="pres">
      <dgm:prSet presAssocID="{5ABF8B34-D69C-47BB-AF92-D936B8D8A288}" presName="linear" presStyleCnt="0">
        <dgm:presLayoutVars>
          <dgm:animLvl val="lvl"/>
          <dgm:resizeHandles val="exact"/>
        </dgm:presLayoutVars>
      </dgm:prSet>
      <dgm:spPr/>
    </dgm:pt>
    <dgm:pt modelId="{C1758E44-1E8C-4104-B863-F775DB0304D6}" type="pres">
      <dgm:prSet presAssocID="{9A51CE39-A506-4B8F-9098-D323C75EAF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DD7D0E-513B-4040-BFC0-6E0D8DBF7DCF}" type="pres">
      <dgm:prSet presAssocID="{9A51CE39-A506-4B8F-9098-D323C75EAF57}" presName="childText" presStyleLbl="revTx" presStyleIdx="0" presStyleCnt="4">
        <dgm:presLayoutVars>
          <dgm:bulletEnabled val="1"/>
        </dgm:presLayoutVars>
      </dgm:prSet>
      <dgm:spPr/>
    </dgm:pt>
    <dgm:pt modelId="{CC9A9297-CD6E-40D3-A263-4AE74AA082AA}" type="pres">
      <dgm:prSet presAssocID="{8E6A23C0-BC35-485F-ABB9-BFFB317FB6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6320C1-F904-491D-97B6-A0AB57D74552}" type="pres">
      <dgm:prSet presAssocID="{8E6A23C0-BC35-485F-ABB9-BFFB317FB60A}" presName="childText" presStyleLbl="revTx" presStyleIdx="1" presStyleCnt="4">
        <dgm:presLayoutVars>
          <dgm:bulletEnabled val="1"/>
        </dgm:presLayoutVars>
      </dgm:prSet>
      <dgm:spPr/>
    </dgm:pt>
    <dgm:pt modelId="{B2A2CDB3-3532-4B02-BD83-388BE84AD40C}" type="pres">
      <dgm:prSet presAssocID="{F80046A8-78E9-4297-A2AE-7DD9996A1A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2799A9-0BDF-4328-B57A-57A415A676DD}" type="pres">
      <dgm:prSet presAssocID="{F80046A8-78E9-4297-A2AE-7DD9996A1A3A}" presName="childText" presStyleLbl="revTx" presStyleIdx="2" presStyleCnt="4">
        <dgm:presLayoutVars>
          <dgm:bulletEnabled val="1"/>
        </dgm:presLayoutVars>
      </dgm:prSet>
      <dgm:spPr/>
    </dgm:pt>
    <dgm:pt modelId="{84E56D4A-35E4-4234-B71F-E91901CD52B7}" type="pres">
      <dgm:prSet presAssocID="{05FABA25-4428-4A4E-A1FC-54C85CE25E8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A12BD9-EAC4-437C-93C1-E6A39D507F81}" type="pres">
      <dgm:prSet presAssocID="{05FABA25-4428-4A4E-A1FC-54C85CE25E8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D110306-752E-4FAE-9F14-0269C36F674E}" srcId="{5ABF8B34-D69C-47BB-AF92-D936B8D8A288}" destId="{8E6A23C0-BC35-485F-ABB9-BFFB317FB60A}" srcOrd="1" destOrd="0" parTransId="{06B8FA9D-A94B-4293-A0CB-F09E298C6BD6}" sibTransId="{7390C0A9-60D8-4B91-97B2-22AF499AE93E}"/>
    <dgm:cxn modelId="{5F34370E-5E89-4DCB-A253-3E72082A563F}" type="presOf" srcId="{0279D9E1-8E18-4FEF-A3CD-7B8E32F722BF}" destId="{CE2799A9-0BDF-4328-B57A-57A415A676DD}" srcOrd="0" destOrd="0" presId="urn:microsoft.com/office/officeart/2005/8/layout/vList2"/>
    <dgm:cxn modelId="{2F1E5F23-8F54-4968-B6F1-68EF8708C7A7}" srcId="{5ABF8B34-D69C-47BB-AF92-D936B8D8A288}" destId="{9A51CE39-A506-4B8F-9098-D323C75EAF57}" srcOrd="0" destOrd="0" parTransId="{DF74FA01-D584-4F08-8179-16B427EC7306}" sibTransId="{8BC84CD9-1440-496A-BC12-8200418CC8D1}"/>
    <dgm:cxn modelId="{86655624-E125-45FF-B8E1-28640933552B}" srcId="{9A51CE39-A506-4B8F-9098-D323C75EAF57}" destId="{8C3714DC-5039-46B9-94E1-0409D86BE54F}" srcOrd="0" destOrd="0" parTransId="{6D2F4F46-77B1-49AF-BB49-9E8E95118CAD}" sibTransId="{2761EE7F-34AB-401E-AAEF-5C842D4A6D2B}"/>
    <dgm:cxn modelId="{1648B02A-10F9-49DB-9B42-AF8C94FC83EC}" type="presOf" srcId="{13F695FF-8453-4BB5-9BCD-EC08766F949B}" destId="{65A12BD9-EAC4-437C-93C1-E6A39D507F81}" srcOrd="0" destOrd="0" presId="urn:microsoft.com/office/officeart/2005/8/layout/vList2"/>
    <dgm:cxn modelId="{6FF61C30-611D-4A17-B522-914F446FCEBD}" type="presOf" srcId="{8E6A23C0-BC35-485F-ABB9-BFFB317FB60A}" destId="{CC9A9297-CD6E-40D3-A263-4AE74AA082AA}" srcOrd="0" destOrd="0" presId="urn:microsoft.com/office/officeart/2005/8/layout/vList2"/>
    <dgm:cxn modelId="{08B42636-F4D7-4AA6-B5E5-AC1DF21FDCF0}" srcId="{5ABF8B34-D69C-47BB-AF92-D936B8D8A288}" destId="{05FABA25-4428-4A4E-A1FC-54C85CE25E82}" srcOrd="3" destOrd="0" parTransId="{CB52B080-EE91-458C-AC3B-0206BC86C1C5}" sibTransId="{136226C3-8E9B-4760-87B3-3CEA866535D1}"/>
    <dgm:cxn modelId="{38D2A83D-706C-46F6-9BCB-DE03F510B534}" type="presOf" srcId="{05FABA25-4428-4A4E-A1FC-54C85CE25E82}" destId="{84E56D4A-35E4-4234-B71F-E91901CD52B7}" srcOrd="0" destOrd="0" presId="urn:microsoft.com/office/officeart/2005/8/layout/vList2"/>
    <dgm:cxn modelId="{5AD55A5D-4786-4844-B38F-760C27BE10C1}" type="presOf" srcId="{5ABF8B34-D69C-47BB-AF92-D936B8D8A288}" destId="{A45D014E-85E8-4175-85F3-16CEDD0275FC}" srcOrd="0" destOrd="0" presId="urn:microsoft.com/office/officeart/2005/8/layout/vList2"/>
    <dgm:cxn modelId="{EFFEF461-5E30-435F-8812-1D107D676DBA}" srcId="{05FABA25-4428-4A4E-A1FC-54C85CE25E82}" destId="{13F695FF-8453-4BB5-9BCD-EC08766F949B}" srcOrd="0" destOrd="0" parTransId="{5C55A545-4284-42C2-A9C0-3AD9764DA0A0}" sibTransId="{0EE4F108-8369-4DE3-A544-1C33D41DD88F}"/>
    <dgm:cxn modelId="{FBB15C91-CF95-4B8E-B7D4-C6C6000D9E66}" srcId="{8E6A23C0-BC35-485F-ABB9-BFFB317FB60A}" destId="{97F20BE5-C3B7-43A4-9E64-9EBC16BB0A56}" srcOrd="0" destOrd="0" parTransId="{D8A2BBF0-0B19-4985-86E7-152797353142}" sibTransId="{471FF744-1BEB-4D90-9C7A-4CEBF6938574}"/>
    <dgm:cxn modelId="{AB0B15A3-586B-4D67-AD89-295CBC5537D2}" type="presOf" srcId="{97F20BE5-C3B7-43A4-9E64-9EBC16BB0A56}" destId="{1B6320C1-F904-491D-97B6-A0AB57D74552}" srcOrd="0" destOrd="0" presId="urn:microsoft.com/office/officeart/2005/8/layout/vList2"/>
    <dgm:cxn modelId="{ECCD4FB0-0BCA-4D8E-87B0-BD67189972BE}" type="presOf" srcId="{F80046A8-78E9-4297-A2AE-7DD9996A1A3A}" destId="{B2A2CDB3-3532-4B02-BD83-388BE84AD40C}" srcOrd="0" destOrd="0" presId="urn:microsoft.com/office/officeart/2005/8/layout/vList2"/>
    <dgm:cxn modelId="{3A852FBD-152A-4C5F-9485-D266F3F283AB}" type="presOf" srcId="{8C3714DC-5039-46B9-94E1-0409D86BE54F}" destId="{85DD7D0E-513B-4040-BFC0-6E0D8DBF7DCF}" srcOrd="0" destOrd="0" presId="urn:microsoft.com/office/officeart/2005/8/layout/vList2"/>
    <dgm:cxn modelId="{B63283EF-2F81-4A14-8991-1BCA35245D87}" srcId="{F80046A8-78E9-4297-A2AE-7DD9996A1A3A}" destId="{0279D9E1-8E18-4FEF-A3CD-7B8E32F722BF}" srcOrd="0" destOrd="0" parTransId="{A4DB3694-352F-4226-B734-A834EDA2EDF0}" sibTransId="{65BEC110-F5A1-47D7-B628-A2D7A8B100D3}"/>
    <dgm:cxn modelId="{79C0D5F7-47AC-4649-A848-ADB6ED0243C6}" srcId="{5ABF8B34-D69C-47BB-AF92-D936B8D8A288}" destId="{F80046A8-78E9-4297-A2AE-7DD9996A1A3A}" srcOrd="2" destOrd="0" parTransId="{FFEF26B5-2515-49DA-AB65-3CFE7FAD1E4B}" sibTransId="{E291A3C5-E882-4AA0-9EAF-92FAA4B4918F}"/>
    <dgm:cxn modelId="{66687DFB-FB9C-4F5B-93CA-091EDE9CA444}" type="presOf" srcId="{9A51CE39-A506-4B8F-9098-D323C75EAF57}" destId="{C1758E44-1E8C-4104-B863-F775DB0304D6}" srcOrd="0" destOrd="0" presId="urn:microsoft.com/office/officeart/2005/8/layout/vList2"/>
    <dgm:cxn modelId="{ADEA000B-1D86-47F7-BBFA-215839760A27}" type="presParOf" srcId="{A45D014E-85E8-4175-85F3-16CEDD0275FC}" destId="{C1758E44-1E8C-4104-B863-F775DB0304D6}" srcOrd="0" destOrd="0" presId="urn:microsoft.com/office/officeart/2005/8/layout/vList2"/>
    <dgm:cxn modelId="{78BA31E0-D492-4B79-A058-952267B195AE}" type="presParOf" srcId="{A45D014E-85E8-4175-85F3-16CEDD0275FC}" destId="{85DD7D0E-513B-4040-BFC0-6E0D8DBF7DCF}" srcOrd="1" destOrd="0" presId="urn:microsoft.com/office/officeart/2005/8/layout/vList2"/>
    <dgm:cxn modelId="{F5C9CB3D-F40A-4006-85F9-01CF1A48E740}" type="presParOf" srcId="{A45D014E-85E8-4175-85F3-16CEDD0275FC}" destId="{CC9A9297-CD6E-40D3-A263-4AE74AA082AA}" srcOrd="2" destOrd="0" presId="urn:microsoft.com/office/officeart/2005/8/layout/vList2"/>
    <dgm:cxn modelId="{7390294F-E64B-4300-8ED4-24F9CEEEBD1E}" type="presParOf" srcId="{A45D014E-85E8-4175-85F3-16CEDD0275FC}" destId="{1B6320C1-F904-491D-97B6-A0AB57D74552}" srcOrd="3" destOrd="0" presId="urn:microsoft.com/office/officeart/2005/8/layout/vList2"/>
    <dgm:cxn modelId="{3E3ABEA4-EA50-4EE7-90F5-683347B7DFDC}" type="presParOf" srcId="{A45D014E-85E8-4175-85F3-16CEDD0275FC}" destId="{B2A2CDB3-3532-4B02-BD83-388BE84AD40C}" srcOrd="4" destOrd="0" presId="urn:microsoft.com/office/officeart/2005/8/layout/vList2"/>
    <dgm:cxn modelId="{05E75D25-5F40-4065-86D9-7AAAFA8ACD66}" type="presParOf" srcId="{A45D014E-85E8-4175-85F3-16CEDD0275FC}" destId="{CE2799A9-0BDF-4328-B57A-57A415A676DD}" srcOrd="5" destOrd="0" presId="urn:microsoft.com/office/officeart/2005/8/layout/vList2"/>
    <dgm:cxn modelId="{D6B14697-0147-49C2-9C48-17AABB24E49C}" type="presParOf" srcId="{A45D014E-85E8-4175-85F3-16CEDD0275FC}" destId="{84E56D4A-35E4-4234-B71F-E91901CD52B7}" srcOrd="6" destOrd="0" presId="urn:microsoft.com/office/officeart/2005/8/layout/vList2"/>
    <dgm:cxn modelId="{6DA49AD4-F0BD-4A8C-A9D7-EF47EE104FA8}" type="presParOf" srcId="{A45D014E-85E8-4175-85F3-16CEDD0275FC}" destId="{65A12BD9-EAC4-437C-93C1-E6A39D507F8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5FE3D-4FDA-48DF-AF53-9700B723EF19}">
      <dsp:nvSpPr>
        <dsp:cNvPr id="0" name=""/>
        <dsp:cNvSpPr/>
      </dsp:nvSpPr>
      <dsp:spPr>
        <a:xfrm>
          <a:off x="0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Printer SLA</a:t>
          </a:r>
        </a:p>
      </dsp:txBody>
      <dsp:txXfrm>
        <a:off x="0" y="643574"/>
        <a:ext cx="2083385" cy="1250031"/>
      </dsp:txXfrm>
    </dsp:sp>
    <dsp:sp modelId="{211E2843-0551-4AB2-A35F-5B61FB29AB60}">
      <dsp:nvSpPr>
        <dsp:cNvPr id="0" name=""/>
        <dsp:cNvSpPr/>
      </dsp:nvSpPr>
      <dsp:spPr>
        <a:xfrm>
          <a:off x="2291723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UV curing</a:t>
          </a:r>
        </a:p>
      </dsp:txBody>
      <dsp:txXfrm>
        <a:off x="2291723" y="643574"/>
        <a:ext cx="2083385" cy="1250031"/>
      </dsp:txXfrm>
    </dsp:sp>
    <dsp:sp modelId="{ED65A8CC-4773-4BD9-BBE5-86EDFE6A04B1}">
      <dsp:nvSpPr>
        <dsp:cNvPr id="0" name=""/>
        <dsp:cNvSpPr/>
      </dsp:nvSpPr>
      <dsp:spPr>
        <a:xfrm>
          <a:off x="4583447" y="64357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Printer FDM</a:t>
          </a:r>
        </a:p>
      </dsp:txBody>
      <dsp:txXfrm>
        <a:off x="4583447" y="643574"/>
        <a:ext cx="2083385" cy="1250031"/>
      </dsp:txXfrm>
    </dsp:sp>
    <dsp:sp modelId="{DBA7E7B6-64D1-4EBC-97A6-201C55D23CB3}">
      <dsp:nvSpPr>
        <dsp:cNvPr id="0" name=""/>
        <dsp:cNvSpPr/>
      </dsp:nvSpPr>
      <dsp:spPr>
        <a:xfrm>
          <a:off x="0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Laser Engraving and Cutter</a:t>
          </a:r>
        </a:p>
      </dsp:txBody>
      <dsp:txXfrm>
        <a:off x="0" y="2101944"/>
        <a:ext cx="2083385" cy="1250031"/>
      </dsp:txXfrm>
    </dsp:sp>
    <dsp:sp modelId="{B8171FFF-B942-4D6C-9E84-022A6E7A13AC}">
      <dsp:nvSpPr>
        <dsp:cNvPr id="0" name=""/>
        <dsp:cNvSpPr/>
      </dsp:nvSpPr>
      <dsp:spPr>
        <a:xfrm>
          <a:off x="2291723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Soldering</a:t>
          </a:r>
        </a:p>
      </dsp:txBody>
      <dsp:txXfrm>
        <a:off x="2291723" y="2101944"/>
        <a:ext cx="2083385" cy="1250031"/>
      </dsp:txXfrm>
    </dsp:sp>
    <dsp:sp modelId="{6DD7FFB7-6C99-4EA0-912B-957F884F5D84}">
      <dsp:nvSpPr>
        <dsp:cNvPr id="0" name=""/>
        <dsp:cNvSpPr/>
      </dsp:nvSpPr>
      <dsp:spPr>
        <a:xfrm>
          <a:off x="4583447" y="210194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Oscillating electric scroll saw</a:t>
          </a:r>
        </a:p>
      </dsp:txBody>
      <dsp:txXfrm>
        <a:off x="4583447" y="2101944"/>
        <a:ext cx="2083385" cy="1250031"/>
      </dsp:txXfrm>
    </dsp:sp>
    <dsp:sp modelId="{1BCF1D46-5FBD-4B13-8C34-4ECD9F5DC9F5}">
      <dsp:nvSpPr>
        <dsp:cNvPr id="0" name=""/>
        <dsp:cNvSpPr/>
      </dsp:nvSpPr>
      <dsp:spPr>
        <a:xfrm>
          <a:off x="1145861" y="356031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Oscilloscope</a:t>
          </a:r>
        </a:p>
      </dsp:txBody>
      <dsp:txXfrm>
        <a:off x="1145861" y="3560314"/>
        <a:ext cx="2083385" cy="1250031"/>
      </dsp:txXfrm>
    </dsp:sp>
    <dsp:sp modelId="{82236A94-D757-46D9-813A-DDA57FE09EF8}">
      <dsp:nvSpPr>
        <dsp:cNvPr id="0" name=""/>
        <dsp:cNvSpPr/>
      </dsp:nvSpPr>
      <dsp:spPr>
        <a:xfrm>
          <a:off x="3437585" y="3560314"/>
          <a:ext cx="2083385" cy="1250031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Electronics</a:t>
          </a:r>
        </a:p>
      </dsp:txBody>
      <dsp:txXfrm>
        <a:off x="3437585" y="3560314"/>
        <a:ext cx="2083385" cy="12500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250AE-33AA-44A3-B972-EAFE8D464EA4}">
      <dsp:nvSpPr>
        <dsp:cNvPr id="0" name=""/>
        <dsp:cNvSpPr/>
      </dsp:nvSpPr>
      <dsp:spPr>
        <a:xfrm>
          <a:off x="0" y="5395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Emissioni di Fumi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82745"/>
        <a:ext cx="6609261" cy="532107"/>
      </dsp:txXfrm>
    </dsp:sp>
    <dsp:sp modelId="{D7A0358C-F307-46C8-8BFF-0A5D24CF2A46}">
      <dsp:nvSpPr>
        <dsp:cNvPr id="0" name=""/>
        <dsp:cNvSpPr/>
      </dsp:nvSpPr>
      <dsp:spPr>
        <a:xfrm>
          <a:off x="0" y="643639"/>
          <a:ext cx="6666833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Alcuni materiali come ABS rilasciano fumi potenzialmente nocivi durante la fusione.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b="1" kern="1200"/>
            <a:t>Prevenzione</a:t>
          </a:r>
          <a:r>
            <a:rPr lang="it-IT" sz="1900" kern="1200"/>
            <a:t>: Stampare in aree ben ventilate e utilizzare filtri HEPA o a carbone attivo per purificare l'aria.</a:t>
          </a:r>
          <a:endParaRPr lang="en-US" sz="1900" kern="1200"/>
        </a:p>
      </dsp:txBody>
      <dsp:txXfrm>
        <a:off x="0" y="643639"/>
        <a:ext cx="6666833" cy="1192320"/>
      </dsp:txXfrm>
    </dsp:sp>
    <dsp:sp modelId="{5444AE7E-F7EC-4003-9647-B313BECA300D}">
      <dsp:nvSpPr>
        <dsp:cNvPr id="0" name=""/>
        <dsp:cNvSpPr/>
      </dsp:nvSpPr>
      <dsp:spPr>
        <a:xfrm>
          <a:off x="0" y="183596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Rischio di Ustioni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1864746"/>
        <a:ext cx="6609261" cy="532107"/>
      </dsp:txXfrm>
    </dsp:sp>
    <dsp:sp modelId="{C1716B07-49ED-468F-8113-F0B8A79A83BC}">
      <dsp:nvSpPr>
        <dsp:cNvPr id="0" name=""/>
        <dsp:cNvSpPr/>
      </dsp:nvSpPr>
      <dsp:spPr>
        <a:xfrm>
          <a:off x="0" y="2425639"/>
          <a:ext cx="6666833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L'estrusore e il piano di stampa raggiungono temperature elevate (fino a 250°C o più).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b="1" kern="1200"/>
            <a:t>Prevenzione</a:t>
          </a:r>
          <a:r>
            <a:rPr lang="it-IT" sz="1900" kern="1200"/>
            <a:t>: Non toccare l'ugello o il piano di stampa durante il funzionamento o subito dopo.</a:t>
          </a:r>
          <a:endParaRPr lang="en-US" sz="1900" kern="1200"/>
        </a:p>
      </dsp:txBody>
      <dsp:txXfrm>
        <a:off x="0" y="2425639"/>
        <a:ext cx="6666833" cy="1192320"/>
      </dsp:txXfrm>
    </dsp:sp>
    <dsp:sp modelId="{3589B2A2-CA29-41D0-8123-877621BB21EE}">
      <dsp:nvSpPr>
        <dsp:cNvPr id="0" name=""/>
        <dsp:cNvSpPr/>
      </dsp:nvSpPr>
      <dsp:spPr>
        <a:xfrm>
          <a:off x="0" y="361796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Inceppamenti del Filamento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3646746"/>
        <a:ext cx="6609261" cy="532107"/>
      </dsp:txXfrm>
    </dsp:sp>
    <dsp:sp modelId="{AEF29F6A-E322-4954-AAC9-6A52C9F2795F}">
      <dsp:nvSpPr>
        <dsp:cNvPr id="0" name=""/>
        <dsp:cNvSpPr/>
      </dsp:nvSpPr>
      <dsp:spPr>
        <a:xfrm>
          <a:off x="0" y="4207640"/>
          <a:ext cx="6666833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Il filamento può bloccarsi nell'estrusore causando malfunzionamenti.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b="1" kern="1200"/>
            <a:t>Prevenzione</a:t>
          </a:r>
          <a:r>
            <a:rPr lang="it-IT" sz="1900" kern="1200"/>
            <a:t>: Monitorare il sistema di alimentazione e utilizzare materiali di qualità.</a:t>
          </a:r>
          <a:endParaRPr lang="en-US" sz="1900" kern="1200"/>
        </a:p>
      </dsp:txBody>
      <dsp:txXfrm>
        <a:off x="0" y="4207640"/>
        <a:ext cx="6666833" cy="11923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7E5B-D6C0-4383-891A-9C1BA7300A7A}">
      <dsp:nvSpPr>
        <dsp:cNvPr id="0" name=""/>
        <dsp:cNvSpPr/>
      </dsp:nvSpPr>
      <dsp:spPr>
        <a:xfrm>
          <a:off x="0" y="8203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Pulizia dell'Estrusore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110825"/>
        <a:ext cx="6609261" cy="532107"/>
      </dsp:txXfrm>
    </dsp:sp>
    <dsp:sp modelId="{1F0ACC21-40FE-4476-BA28-6E78A3C28BDB}">
      <dsp:nvSpPr>
        <dsp:cNvPr id="0" name=""/>
        <dsp:cNvSpPr/>
      </dsp:nvSpPr>
      <dsp:spPr>
        <a:xfrm>
          <a:off x="0" y="671719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Rimuovere residui di plastica dall'ugello per garantire un flusso uniforme del materiale.</a:t>
          </a:r>
          <a:endParaRPr lang="en-US" sz="1900" kern="1200"/>
        </a:p>
      </dsp:txBody>
      <dsp:txXfrm>
        <a:off x="0" y="671719"/>
        <a:ext cx="6666833" cy="596160"/>
      </dsp:txXfrm>
    </dsp:sp>
    <dsp:sp modelId="{B49FDE88-B551-441F-923E-56476B9849E5}">
      <dsp:nvSpPr>
        <dsp:cNvPr id="0" name=""/>
        <dsp:cNvSpPr/>
      </dsp:nvSpPr>
      <dsp:spPr>
        <a:xfrm>
          <a:off x="0" y="126787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Livellamento del Piano di Stampa</a:t>
          </a:r>
          <a:r>
            <a:rPr lang="it-IT" sz="2400" kern="1200" dirty="0"/>
            <a:t>:</a:t>
          </a:r>
          <a:endParaRPr lang="en-US" sz="2400" kern="1200" dirty="0"/>
        </a:p>
      </dsp:txBody>
      <dsp:txXfrm>
        <a:off x="28786" y="1296665"/>
        <a:ext cx="6609261" cy="532107"/>
      </dsp:txXfrm>
    </dsp:sp>
    <dsp:sp modelId="{5ACE8877-73C2-402F-9C83-9616F0E75A7B}">
      <dsp:nvSpPr>
        <dsp:cNvPr id="0" name=""/>
        <dsp:cNvSpPr/>
      </dsp:nvSpPr>
      <dsp:spPr>
        <a:xfrm>
          <a:off x="0" y="1857559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Controllare regolarmente l’allineamento del piano per prevenire fallimenti nella stampa.</a:t>
          </a:r>
          <a:endParaRPr lang="en-US" sz="1900" kern="1200"/>
        </a:p>
      </dsp:txBody>
      <dsp:txXfrm>
        <a:off x="0" y="1857559"/>
        <a:ext cx="6666833" cy="596160"/>
      </dsp:txXfrm>
    </dsp:sp>
    <dsp:sp modelId="{C16E418E-DA20-4329-B544-E1C6F9276B0B}">
      <dsp:nvSpPr>
        <dsp:cNvPr id="0" name=""/>
        <dsp:cNvSpPr/>
      </dsp:nvSpPr>
      <dsp:spPr>
        <a:xfrm>
          <a:off x="0" y="245371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Sostituzione del Filamento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2482505"/>
        <a:ext cx="6609261" cy="532107"/>
      </dsp:txXfrm>
    </dsp:sp>
    <dsp:sp modelId="{DA86B1C3-6EEB-4631-BAF6-2F7F1A8E6867}">
      <dsp:nvSpPr>
        <dsp:cNvPr id="0" name=""/>
        <dsp:cNvSpPr/>
      </dsp:nvSpPr>
      <dsp:spPr>
        <a:xfrm>
          <a:off x="0" y="3043399"/>
          <a:ext cx="6666833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Cambiare il filamento quando è esaurito o sostituirlo con uno nuovo quando necessario, assicurandosi che il vecchio sia completamente estratto.</a:t>
          </a:r>
          <a:endParaRPr lang="en-US" sz="1900" kern="1200"/>
        </a:p>
      </dsp:txBody>
      <dsp:txXfrm>
        <a:off x="0" y="3043399"/>
        <a:ext cx="6666833" cy="869400"/>
      </dsp:txXfrm>
    </dsp:sp>
    <dsp:sp modelId="{DE61B7B8-042C-4874-830E-122E5A52CD46}">
      <dsp:nvSpPr>
        <dsp:cNvPr id="0" name=""/>
        <dsp:cNvSpPr/>
      </dsp:nvSpPr>
      <dsp:spPr>
        <a:xfrm>
          <a:off x="0" y="391280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Controlli Periodici</a:t>
          </a:r>
          <a:r>
            <a:rPr lang="it-IT" sz="2400" kern="1200"/>
            <a:t>:</a:t>
          </a:r>
          <a:endParaRPr lang="en-US" sz="2400" kern="1200"/>
        </a:p>
      </dsp:txBody>
      <dsp:txXfrm>
        <a:off x="28786" y="3941586"/>
        <a:ext cx="6609261" cy="532107"/>
      </dsp:txXfrm>
    </dsp:sp>
    <dsp:sp modelId="{863A7A10-118D-4699-8FFE-891F4CF28E81}">
      <dsp:nvSpPr>
        <dsp:cNvPr id="0" name=""/>
        <dsp:cNvSpPr/>
      </dsp:nvSpPr>
      <dsp:spPr>
        <a:xfrm>
          <a:off x="0" y="4502479"/>
          <a:ext cx="6666833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/>
            <a:t>Verificare il corretto funzionamento dei componenti meccanici (cinghie, motori) e lubrificare le parti mobili per mantenere precisione e fluidità di movimento.</a:t>
          </a:r>
          <a:endParaRPr lang="en-US" sz="1900" kern="1200"/>
        </a:p>
      </dsp:txBody>
      <dsp:txXfrm>
        <a:off x="0" y="4502479"/>
        <a:ext cx="6666833" cy="8694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1F72D-A1B6-4D72-A6D0-B3282491035C}">
      <dsp:nvSpPr>
        <dsp:cNvPr id="0" name=""/>
        <dsp:cNvSpPr/>
      </dsp:nvSpPr>
      <dsp:spPr>
        <a:xfrm>
          <a:off x="0" y="622791"/>
          <a:ext cx="6364224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Definizione: "L'elettronica è lo studio e l'uso dell'elettricità per creare, trasferire e utilizzare informazioni."</a:t>
          </a:r>
          <a:endParaRPr lang="en-US" sz="2500" kern="1200" dirty="0"/>
        </a:p>
      </dsp:txBody>
      <dsp:txXfrm>
        <a:off x="67110" y="689901"/>
        <a:ext cx="6230004" cy="1240530"/>
      </dsp:txXfrm>
    </dsp:sp>
    <dsp:sp modelId="{F1BC7D7D-D9FC-42C9-9CE6-3014B07C36AF}">
      <dsp:nvSpPr>
        <dsp:cNvPr id="0" name=""/>
        <dsp:cNvSpPr/>
      </dsp:nvSpPr>
      <dsp:spPr>
        <a:xfrm>
          <a:off x="0" y="2069541"/>
          <a:ext cx="6364224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Esempi: elettrodomestici, computer, smartphone.</a:t>
          </a:r>
          <a:endParaRPr lang="en-US" sz="2500" kern="1200" dirty="0"/>
        </a:p>
      </dsp:txBody>
      <dsp:txXfrm>
        <a:off x="67110" y="2136651"/>
        <a:ext cx="6230004" cy="1240530"/>
      </dsp:txXfrm>
    </dsp:sp>
    <dsp:sp modelId="{135EF9D0-173B-47FF-A10A-E9DF7370A422}">
      <dsp:nvSpPr>
        <dsp:cNvPr id="0" name=""/>
        <dsp:cNvSpPr/>
      </dsp:nvSpPr>
      <dsp:spPr>
        <a:xfrm>
          <a:off x="0" y="3516291"/>
          <a:ext cx="6364224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Goal: capire come funzionano i componenti elettronici principali e come possiamo usarli per costruire progetti semplici.</a:t>
          </a:r>
          <a:endParaRPr lang="en-US" sz="2500" kern="1200"/>
        </a:p>
      </dsp:txBody>
      <dsp:txXfrm>
        <a:off x="67110" y="3583401"/>
        <a:ext cx="6230004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72507-0BF2-4495-B4A4-B585629F9E46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C4319-981F-4AA7-87C5-2E042562F9B9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C1C90-E9EA-4235-B121-7B5365132E1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Really expensive laser cutting</a:t>
          </a:r>
        </a:p>
      </dsp:txBody>
      <dsp:txXfrm>
        <a:off x="1548914" y="3176402"/>
        <a:ext cx="3600000" cy="720000"/>
      </dsp:txXfrm>
    </dsp:sp>
    <dsp:sp modelId="{7B94C32E-4A36-4B11-BF8A-A7FF70FE1280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943C8-3F8B-45FB-94CC-09BFDE48A81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35069-C47C-4C8F-B850-BF872ED054C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Or… a CNC Machine</a:t>
          </a:r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64F31-053A-412A-8B92-B3C7BED3BCBF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Lightburn</a:t>
          </a:r>
        </a:p>
      </dsp:txBody>
      <dsp:txXfrm>
        <a:off x="47045" y="1361745"/>
        <a:ext cx="3030050" cy="1469313"/>
      </dsp:txXfrm>
    </dsp:sp>
    <dsp:sp modelId="{AEFCD745-A609-4C34-8706-EB978913031D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Xtool</a:t>
          </a:r>
          <a:r>
            <a:rPr lang="en-US" sz="4800" kern="1200" dirty="0"/>
            <a:t> creative</a:t>
          </a:r>
        </a:p>
      </dsp:txBody>
      <dsp:txXfrm>
        <a:off x="3948889" y="1361745"/>
        <a:ext cx="3030050" cy="1469313"/>
      </dsp:txXfrm>
    </dsp:sp>
    <dsp:sp modelId="{0A28500B-192C-4514-8444-CE0D69AC66C6}">
      <dsp:nvSpPr>
        <dsp:cNvPr id="0" name=""/>
        <dsp:cNvSpPr/>
      </dsp:nvSpPr>
      <dsp:spPr>
        <a:xfrm>
          <a:off x="7805020" y="1316424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lasergrbl</a:t>
          </a:r>
          <a:endParaRPr lang="en-US" sz="4800" kern="1200" dirty="0"/>
        </a:p>
      </dsp:txBody>
      <dsp:txXfrm>
        <a:off x="7850732" y="1362136"/>
        <a:ext cx="3030050" cy="1469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DFADF-D01A-4027-9ADD-27F59D69B9D4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1321A-5404-4054-862F-8430CB23E994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Gcode</a:t>
          </a:r>
          <a:endParaRPr lang="en-US" sz="2500" kern="1200" dirty="0"/>
        </a:p>
      </dsp:txBody>
      <dsp:txXfrm>
        <a:off x="0" y="2700"/>
        <a:ext cx="6291714" cy="920888"/>
      </dsp:txXfrm>
    </dsp:sp>
    <dsp:sp modelId="{3A648200-5947-4AB1-B07A-5AC40D05F52B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6EF33-6E76-4C6C-BE17-41177106D9CB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Dark Edges</a:t>
          </a:r>
        </a:p>
      </dsp:txBody>
      <dsp:txXfrm>
        <a:off x="0" y="923589"/>
        <a:ext cx="6291714" cy="920888"/>
      </dsp:txXfrm>
    </dsp:sp>
    <dsp:sp modelId="{46008E6A-5B85-4A6B-AFCB-6E7752EF0B4E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68D20-E2D0-453E-9E0B-72D859C7D2CC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Curved surfaces</a:t>
          </a:r>
        </a:p>
      </dsp:txBody>
      <dsp:txXfrm>
        <a:off x="0" y="1844478"/>
        <a:ext cx="6291714" cy="920888"/>
      </dsp:txXfrm>
    </dsp:sp>
    <dsp:sp modelId="{5B203623-A376-464A-8893-C77A5A646AC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688C6-DDAE-4B43-A1B9-9162C3E20854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Careful about reflective materials</a:t>
          </a:r>
        </a:p>
      </dsp:txBody>
      <dsp:txXfrm>
        <a:off x="0" y="2765367"/>
        <a:ext cx="6291714" cy="920888"/>
      </dsp:txXfrm>
    </dsp:sp>
    <dsp:sp modelId="{A30BE566-0944-46F2-88A6-228B7C27834C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DEB71-32C4-4E0B-9274-668A0F5E84CB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Different materials -&gt; different settings</a:t>
          </a:r>
        </a:p>
      </dsp:txBody>
      <dsp:txXfrm>
        <a:off x="0" y="3686256"/>
        <a:ext cx="6291714" cy="920888"/>
      </dsp:txXfrm>
    </dsp:sp>
    <dsp:sp modelId="{546F56FA-45FE-4718-85EF-9CBF4625820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0C6F-E77F-494C-B0CA-A29B2B229BF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Lighter color reflects more light -&gt; laser less effective</a:t>
          </a:r>
        </a:p>
      </dsp:txBody>
      <dsp:txXfrm>
        <a:off x="0" y="4607145"/>
        <a:ext cx="6291714" cy="920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9211-4052-4FB1-AD12-3F8F54AB3E7F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63FB2-C183-4603-A084-785047090DA3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La stampa SLA utilizza una </a:t>
          </a:r>
          <a:r>
            <a:rPr lang="it-IT" sz="2800" b="1" kern="1200" dirty="0"/>
            <a:t>resina liquida</a:t>
          </a:r>
          <a:r>
            <a:rPr lang="it-IT" sz="2800" kern="1200" dirty="0"/>
            <a:t> fotosensibile che viene solidificata strato per strato da un </a:t>
          </a:r>
          <a:r>
            <a:rPr lang="it-IT" sz="2800" b="1" kern="1200" dirty="0"/>
            <a:t>raggio laser UV</a:t>
          </a:r>
          <a:r>
            <a:rPr lang="it-IT" sz="2800" kern="1200" dirty="0"/>
            <a:t>.</a:t>
          </a:r>
          <a:endParaRPr lang="en-US" sz="2800" kern="1200" dirty="0"/>
        </a:p>
      </dsp:txBody>
      <dsp:txXfrm>
        <a:off x="0" y="2663"/>
        <a:ext cx="6666833" cy="1816197"/>
      </dsp:txXfrm>
    </dsp:sp>
    <dsp:sp modelId="{46F89D51-A62B-4E66-BFFE-4596DD82856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9D60A-2816-4EBA-9C85-2DFEA73E5697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Il laser disegna ogni strato del modello sulla resina, polimerizzandola e creando il solido.</a:t>
          </a:r>
          <a:endParaRPr lang="en-US" sz="2800" kern="1200" dirty="0"/>
        </a:p>
      </dsp:txBody>
      <dsp:txXfrm>
        <a:off x="0" y="1818861"/>
        <a:ext cx="6666833" cy="1816197"/>
      </dsp:txXfrm>
    </dsp:sp>
    <dsp:sp modelId="{D839DD2C-ED65-4454-A103-DB8BDB623D18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4E472-29CA-44CC-A0ED-3F7D4D23C212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La piattaforma si alza gradualmente per consentire la costruzione del pezzo successivo.</a:t>
          </a:r>
          <a:endParaRPr lang="en-US" sz="2800" kern="1200"/>
        </a:p>
      </dsp:txBody>
      <dsp:txXfrm>
        <a:off x="0" y="3635058"/>
        <a:ext cx="6666833" cy="181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6B228-C2AA-4411-948A-871E349126B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39D75-ACF5-4FEE-A693-4DD831B40C39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Preparazione del file</a:t>
          </a:r>
          <a:r>
            <a:rPr lang="it-IT" sz="2200" kern="1200"/>
            <a:t>: Caricare il modello 3D nel software dedicato (formato STL).</a:t>
          </a:r>
          <a:endParaRPr lang="en-US" sz="2200" kern="1200"/>
        </a:p>
      </dsp:txBody>
      <dsp:txXfrm>
        <a:off x="0" y="0"/>
        <a:ext cx="6666833" cy="1363480"/>
      </dsp:txXfrm>
    </dsp:sp>
    <dsp:sp modelId="{FBDEA564-1EBF-48BA-8D75-B2F5C75AB5AF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C7A5A4-3030-40E8-94F7-2F44687C7D5A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Impostare i parametri</a:t>
          </a:r>
          <a:r>
            <a:rPr lang="it-IT" sz="2200" kern="1200"/>
            <a:t>: Selezionare risoluzione, orientamento del pezzo e supporti necessari.</a:t>
          </a:r>
          <a:endParaRPr lang="en-US" sz="2200" kern="1200"/>
        </a:p>
      </dsp:txBody>
      <dsp:txXfrm>
        <a:off x="0" y="1363480"/>
        <a:ext cx="6666833" cy="1363480"/>
      </dsp:txXfrm>
    </dsp:sp>
    <dsp:sp modelId="{3E794330-C753-4F8F-AF64-B5297FC683B2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F572B-E63C-4654-BDAF-C3588CA21A63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Avvio stampa</a:t>
          </a:r>
          <a:r>
            <a:rPr lang="it-IT" sz="2200" kern="1200"/>
            <a:t>: Riempire il serbatoio di resina e avviare il processo di stampa.</a:t>
          </a:r>
          <a:endParaRPr lang="en-US" sz="2200" kern="1200"/>
        </a:p>
      </dsp:txBody>
      <dsp:txXfrm>
        <a:off x="0" y="2726960"/>
        <a:ext cx="6666833" cy="1363480"/>
      </dsp:txXfrm>
    </dsp:sp>
    <dsp:sp modelId="{53208AA3-A5A5-4C49-97CA-D7162D3B2C2D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9C9FB-1869-487B-860A-06C13E3EE008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Post-processing</a:t>
          </a:r>
          <a:r>
            <a:rPr lang="it-IT" sz="2200" kern="1200"/>
            <a:t>: Lavare l’oggetto in alcool isopropilico per rimuovere la resina residua, quindi polimerizzare completamente l’oggetto con luce UV.</a:t>
          </a:r>
          <a:endParaRPr lang="en-US" sz="2200" kern="1200"/>
        </a:p>
      </dsp:txBody>
      <dsp:txXfrm>
        <a:off x="0" y="4090440"/>
        <a:ext cx="6666833" cy="1363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14053-A50F-46A0-BC77-ED56458386C3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97E219-054D-4FE2-8547-EE24D932C4F7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/>
            <a:t>Alta precisione</a:t>
          </a:r>
          <a:r>
            <a:rPr lang="it-IT" sz="2800" kern="1200"/>
            <a:t>: Ideale per dettagli complessi e superfici lisce</a:t>
          </a:r>
          <a:endParaRPr lang="en-US" sz="2800" kern="1200"/>
        </a:p>
      </dsp:txBody>
      <dsp:txXfrm>
        <a:off x="0" y="2663"/>
        <a:ext cx="6666833" cy="1816197"/>
      </dsp:txXfrm>
    </dsp:sp>
    <dsp:sp modelId="{0CCA7FE4-CCDA-4C65-B483-8A6C937EEE4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4E8BF-CCD8-4A24-B127-F5BB63745F77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Materiali specializzati</a:t>
          </a:r>
          <a:r>
            <a:rPr lang="it-IT" sz="2800" kern="1200" dirty="0"/>
            <a:t>: Resine specifiche per diverse applicazioni, come quelle biocompatibili o resistenti al calore.</a:t>
          </a:r>
          <a:endParaRPr lang="en-US" sz="2800" kern="1200" dirty="0"/>
        </a:p>
      </dsp:txBody>
      <dsp:txXfrm>
        <a:off x="0" y="1818861"/>
        <a:ext cx="6666833" cy="1816197"/>
      </dsp:txXfrm>
    </dsp:sp>
    <dsp:sp modelId="{4912C92D-7A03-441C-886D-5CF5A187B048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3D39B-C655-41C7-9C6C-944E95FB5B58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/>
            <a:t>Prototipazione rapida</a:t>
          </a:r>
          <a:r>
            <a:rPr lang="it-IT" sz="2800" kern="1200"/>
            <a:t>: Perfetta per modelli di alta qualità e precisione richiesti in ambiti come l'odontoiatria, gioielleria o design industriale</a:t>
          </a:r>
          <a:endParaRPr lang="en-US" sz="2800" kern="1200"/>
        </a:p>
      </dsp:txBody>
      <dsp:txXfrm>
        <a:off x="0" y="3635058"/>
        <a:ext cx="6666833" cy="181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E5795-8F9A-41E0-B3F1-94F39EFF47B5}">
      <dsp:nvSpPr>
        <dsp:cNvPr id="0" name=""/>
        <dsp:cNvSpPr/>
      </dsp:nvSpPr>
      <dsp:spPr>
        <a:xfrm>
          <a:off x="0" y="1007239"/>
          <a:ext cx="6666833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8F9E4-9BB1-4B9B-A69A-2F086D362228}">
      <dsp:nvSpPr>
        <dsp:cNvPr id="0" name=""/>
        <dsp:cNvSpPr/>
      </dsp:nvSpPr>
      <dsp:spPr>
        <a:xfrm>
          <a:off x="333341" y="505399"/>
          <a:ext cx="4666783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resina</a:t>
          </a:r>
        </a:p>
      </dsp:txBody>
      <dsp:txXfrm>
        <a:off x="382337" y="554395"/>
        <a:ext cx="4568791" cy="905688"/>
      </dsp:txXfrm>
    </dsp:sp>
    <dsp:sp modelId="{84DF452C-1367-48D0-B07A-85ED2C4F81E1}">
      <dsp:nvSpPr>
        <dsp:cNvPr id="0" name=""/>
        <dsp:cNvSpPr/>
      </dsp:nvSpPr>
      <dsp:spPr>
        <a:xfrm>
          <a:off x="0" y="2549480"/>
          <a:ext cx="6666833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7F5D-99BB-4C19-B968-26BDBEC4AEBA}">
      <dsp:nvSpPr>
        <dsp:cNvPr id="0" name=""/>
        <dsp:cNvSpPr/>
      </dsp:nvSpPr>
      <dsp:spPr>
        <a:xfrm>
          <a:off x="333341" y="2047640"/>
          <a:ext cx="4666783" cy="100368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 schermo </a:t>
          </a:r>
        </a:p>
      </dsp:txBody>
      <dsp:txXfrm>
        <a:off x="382337" y="2096636"/>
        <a:ext cx="4568791" cy="905688"/>
      </dsp:txXfrm>
    </dsp:sp>
    <dsp:sp modelId="{DF288B8C-F7B5-43AB-A2AB-DB9E728175F3}">
      <dsp:nvSpPr>
        <dsp:cNvPr id="0" name=""/>
        <dsp:cNvSpPr/>
      </dsp:nvSpPr>
      <dsp:spPr>
        <a:xfrm>
          <a:off x="0" y="4091720"/>
          <a:ext cx="6666833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FC52A-8B07-4445-82EC-6F307CF9E8B9}">
      <dsp:nvSpPr>
        <dsp:cNvPr id="0" name=""/>
        <dsp:cNvSpPr/>
      </dsp:nvSpPr>
      <dsp:spPr>
        <a:xfrm>
          <a:off x="333341" y="3589879"/>
          <a:ext cx="4666783" cy="10036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Gli strumenti di pulizia</a:t>
          </a:r>
        </a:p>
      </dsp:txBody>
      <dsp:txXfrm>
        <a:off x="382337" y="3638875"/>
        <a:ext cx="4568791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58E44-1E8C-4104-B863-F775DB0304D6}">
      <dsp:nvSpPr>
        <dsp:cNvPr id="0" name=""/>
        <dsp:cNvSpPr/>
      </dsp:nvSpPr>
      <dsp:spPr>
        <a:xfrm>
          <a:off x="0" y="86765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Facilità d'uso</a:t>
          </a:r>
          <a:r>
            <a:rPr lang="it-IT" sz="2700" kern="1200"/>
            <a:t>:</a:t>
          </a:r>
          <a:endParaRPr lang="en-US" sz="2700" kern="1200"/>
        </a:p>
      </dsp:txBody>
      <dsp:txXfrm>
        <a:off x="32384" y="119149"/>
        <a:ext cx="6602065" cy="598621"/>
      </dsp:txXfrm>
    </dsp:sp>
    <dsp:sp modelId="{85DD7D0E-513B-4040-BFC0-6E0D8DBF7DCF}">
      <dsp:nvSpPr>
        <dsp:cNvPr id="0" name=""/>
        <dsp:cNvSpPr/>
      </dsp:nvSpPr>
      <dsp:spPr>
        <a:xfrm>
          <a:off x="0" y="750155"/>
          <a:ext cx="666683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/>
            <a:t>Tecnologia accessibile, anche per principianti, con setup relativamente semplice.</a:t>
          </a:r>
          <a:endParaRPr lang="en-US" sz="2100" kern="1200"/>
        </a:p>
      </dsp:txBody>
      <dsp:txXfrm>
        <a:off x="0" y="750155"/>
        <a:ext cx="6666833" cy="656707"/>
      </dsp:txXfrm>
    </dsp:sp>
    <dsp:sp modelId="{CC9A9297-CD6E-40D3-A263-4AE74AA082AA}">
      <dsp:nvSpPr>
        <dsp:cNvPr id="0" name=""/>
        <dsp:cNvSpPr/>
      </dsp:nvSpPr>
      <dsp:spPr>
        <a:xfrm>
          <a:off x="0" y="1406862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Materiali Economici</a:t>
          </a:r>
          <a:r>
            <a:rPr lang="it-IT" sz="2700" kern="1200"/>
            <a:t>:</a:t>
          </a:r>
          <a:endParaRPr lang="en-US" sz="2700" kern="1200"/>
        </a:p>
      </dsp:txBody>
      <dsp:txXfrm>
        <a:off x="32384" y="1439246"/>
        <a:ext cx="6602065" cy="598621"/>
      </dsp:txXfrm>
    </dsp:sp>
    <dsp:sp modelId="{1B6320C1-F904-491D-97B6-A0AB57D74552}">
      <dsp:nvSpPr>
        <dsp:cNvPr id="0" name=""/>
        <dsp:cNvSpPr/>
      </dsp:nvSpPr>
      <dsp:spPr>
        <a:xfrm>
          <a:off x="0" y="2070252"/>
          <a:ext cx="666683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/>
            <a:t>Il filamento termoplastico è a basso costo rispetto ad altre tecnologie di stampa 3D.</a:t>
          </a:r>
          <a:endParaRPr lang="en-US" sz="2100" kern="1200"/>
        </a:p>
      </dsp:txBody>
      <dsp:txXfrm>
        <a:off x="0" y="2070252"/>
        <a:ext cx="6666833" cy="656707"/>
      </dsp:txXfrm>
    </dsp:sp>
    <dsp:sp modelId="{B2A2CDB3-3532-4B02-BD83-388BE84AD40C}">
      <dsp:nvSpPr>
        <dsp:cNvPr id="0" name=""/>
        <dsp:cNvSpPr/>
      </dsp:nvSpPr>
      <dsp:spPr>
        <a:xfrm>
          <a:off x="0" y="2726960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Versatilità</a:t>
          </a:r>
          <a:r>
            <a:rPr lang="it-IT" sz="2700" kern="1200"/>
            <a:t>:</a:t>
          </a:r>
          <a:endParaRPr lang="en-US" sz="2700" kern="1200"/>
        </a:p>
      </dsp:txBody>
      <dsp:txXfrm>
        <a:off x="32384" y="2759344"/>
        <a:ext cx="6602065" cy="598621"/>
      </dsp:txXfrm>
    </dsp:sp>
    <dsp:sp modelId="{CE2799A9-0BDF-4328-B57A-57A415A676DD}">
      <dsp:nvSpPr>
        <dsp:cNvPr id="0" name=""/>
        <dsp:cNvSpPr/>
      </dsp:nvSpPr>
      <dsp:spPr>
        <a:xfrm>
          <a:off x="0" y="3390350"/>
          <a:ext cx="666683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/>
            <a:t>Ampia gamma di materiali (flessibili, rigidi, trasparenti, resistenti al calore, ecc.).</a:t>
          </a:r>
          <a:endParaRPr lang="en-US" sz="2100" kern="1200"/>
        </a:p>
      </dsp:txBody>
      <dsp:txXfrm>
        <a:off x="0" y="3390350"/>
        <a:ext cx="6666833" cy="656707"/>
      </dsp:txXfrm>
    </dsp:sp>
    <dsp:sp modelId="{84E56D4A-35E4-4234-B71F-E91901CD52B7}">
      <dsp:nvSpPr>
        <dsp:cNvPr id="0" name=""/>
        <dsp:cNvSpPr/>
      </dsp:nvSpPr>
      <dsp:spPr>
        <a:xfrm>
          <a:off x="0" y="4047057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Prototipazione Rapida</a:t>
          </a:r>
          <a:r>
            <a:rPr lang="it-IT" sz="2700" kern="1200"/>
            <a:t>:</a:t>
          </a:r>
          <a:endParaRPr lang="en-US" sz="2700" kern="1200"/>
        </a:p>
      </dsp:txBody>
      <dsp:txXfrm>
        <a:off x="32384" y="4079441"/>
        <a:ext cx="6602065" cy="598621"/>
      </dsp:txXfrm>
    </dsp:sp>
    <dsp:sp modelId="{65A12BD9-EAC4-437C-93C1-E6A39D507F81}">
      <dsp:nvSpPr>
        <dsp:cNvPr id="0" name=""/>
        <dsp:cNvSpPr/>
      </dsp:nvSpPr>
      <dsp:spPr>
        <a:xfrm>
          <a:off x="0" y="4710447"/>
          <a:ext cx="666683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/>
            <a:t>Perfetto per la prototipazione veloce, utile per iterazioni di design e test funzionali.</a:t>
          </a:r>
          <a:endParaRPr lang="en-US" sz="2100" kern="1200"/>
        </a:p>
      </dsp:txBody>
      <dsp:txXfrm>
        <a:off x="0" y="4710447"/>
        <a:ext cx="6666833" cy="65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AAC27-0AC7-48E3-9835-D4B79370D16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C0F73-B21C-46CE-B8A4-2D509171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gmJPp52aTY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WaI9iq5asOE" TargetMode="External"/><Relationship Id="rId4" Type="http://schemas.openxmlformats.org/officeDocument/2006/relationships/hyperlink" Target="https://www.youtube.com/watch?v=mdZo_keUoE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https://www.youtube.com/watch?v=0W2O-eizUeM</a:t>
            </a:r>
          </a:p>
          <a:p>
            <a:endParaRPr lang="en-US" dirty="0"/>
          </a:p>
          <a:p>
            <a:r>
              <a:rPr lang="en-US" dirty="0"/>
              <a:t>https://support.makeblock.com/hc/en-us/sections/25326761014679-Laserbox</a:t>
            </a:r>
          </a:p>
          <a:p>
            <a:r>
              <a:rPr lang="en-US" dirty="0"/>
              <a:t>https://www.xtool.com/pages/software</a:t>
            </a:r>
          </a:p>
          <a:p>
            <a:endParaRPr lang="en-US" dirty="0"/>
          </a:p>
          <a:p>
            <a:r>
              <a:rPr lang="en-US" dirty="0"/>
              <a:t>https://www.makeblock.com/collections/all/products/buy-xtool-p2-for-schools?_pos=1&amp;_fid=5f13778e2&amp;_ss=c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https://www.youtube.com/watch?v=ntNtiiy6L3I</a:t>
            </a:r>
          </a:p>
          <a:p>
            <a:endParaRPr lang="en-US" dirty="0"/>
          </a:p>
          <a:p>
            <a:r>
              <a:rPr lang="en-US" dirty="0"/>
              <a:t>https://www.adhmt.com/laser-cutting-machine-problems/</a:t>
            </a:r>
          </a:p>
          <a:p>
            <a:r>
              <a:rPr lang="en-US" dirty="0"/>
              <a:t>https://www.haitechlasers.com/blog/10-common-laser-engraving-mistakes/</a:t>
            </a:r>
          </a:p>
          <a:p>
            <a:r>
              <a:rPr lang="en-US" dirty="0"/>
              <a:t>https://www.youtube.com/watch?app=desktop&amp;v=k_fnsQYJYm0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r>
              <a:rPr lang="en-US" dirty="0"/>
              <a:t>https://www.youtube.com/watch?v=k_fnsQYJYm0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https://www.youtube.com/watch?v=iSzJ9wC9JmI</a:t>
            </a:r>
          </a:p>
          <a:p>
            <a:endParaRPr lang="en-US" dirty="0"/>
          </a:p>
          <a:p>
            <a:r>
              <a:rPr lang="en-US" dirty="0"/>
              <a:t>https://www.youtube.com/watch?v=V3kyunhDk_8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https://www.youtube.com/watch?v=Wq6TblgXOtc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Immagini e Icone</a:t>
            </a:r>
            <a:r>
              <a:rPr lang="it-IT" dirty="0"/>
              <a:t>: mostrare immagini semplici di ogni componente, con simboli e schemi basilari per aiutare la comprensione.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Esempio Pratico</a:t>
            </a:r>
            <a:r>
              <a:rPr lang="it-IT" dirty="0"/>
              <a:t>: Mostra una foto di un oggetto comune (come un telecomando) e identifica i componenti che potrebbero essere al suo interno.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Usare una breadboard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3v to 3000v stun gun circuit || </a:t>
            </a:r>
            <a:r>
              <a:rPr lang="en-US" dirty="0" err="1">
                <a:hlinkClick r:id="rId3"/>
              </a:rPr>
              <a:t>sk</a:t>
            </a:r>
            <a:r>
              <a:rPr lang="en-US" dirty="0">
                <a:hlinkClick r:id="rId3"/>
              </a:rPr>
              <a:t> creatives</a:t>
            </a: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Just Try and Make Your Own Coil-Gun (Accelerator)</a:t>
            </a: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How does a Gauss rifle work?</a:t>
            </a: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Spiega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come 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funziona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come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percorso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 per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l'elettricità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significa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chiuso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Introduci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concetti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 come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positivo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negativo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l'idea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corrente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elettrica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fluisce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attraverso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componenti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Fare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https://www.printables.com/model/1004723-halloween-ghost/comments#preview.CE6ZZ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C0F73-B21C-46CE-B8A4-2D509171DA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D56B-F2F3-3E28-3D24-EBD4B692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30DC-2A34-5F1E-1D76-405844A0A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45AB-C9D5-D659-743D-8605EBB9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A469-6A9B-90F7-F456-6E1B6B44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2679-781B-4FB7-4F1A-D5B41595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EA6F-589F-3BA2-3D88-05150507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D71B0-7CD5-77C5-F881-63D97E81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0B21-ED9E-F83D-1131-1CFA327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6D55-89FE-D061-4A98-3B6D1DCD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25F7-49AC-043A-5CED-E1CA796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0DAE-9EB2-13C8-B1B3-AF173AC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4341-08F0-C4FF-E014-E2B509A1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D250-FCDA-064B-4817-1E98ACBE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7484-1E19-C340-191B-9EBA5102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4A98-FF33-4C9C-1903-832EA940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FC0E-D532-F175-8D88-06E68B9D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FA4E-20D3-86AC-E3BC-EDE220DD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C5A7-364D-DBD1-A481-339C6F1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653B-8BEE-6797-716B-2D12D886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069B-DD63-5B8D-9222-7A82786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D481-D853-EDBC-8C6C-48097CB3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9506-EFCF-8166-697D-9B746D22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569B-9229-3774-7922-D95933FC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A408-AA1F-3E07-574B-8EBCE328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67AD-5824-DD20-ABDD-BB3E0F01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CF5-8837-54A0-F006-F200610E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F11B-8152-0A16-92D9-2E3AC1349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E745-3868-06CA-D7D2-AE716CF99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A90A-A700-4E03-5010-DAEA57F5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E8AD-0945-FFF7-952F-6899B0D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9489-1852-838B-E928-79E3758E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5F81-D183-370F-365C-A6CD50F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3132-6254-FC27-457A-1321948D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3EF7-C82B-35EF-CE69-4FBF80FF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463CB-7903-D918-49F4-05497EB5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E9831-32E5-CE9D-219A-94336BD89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D4CDF-6A4B-3E29-E927-EFE35161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C8920-C7FD-7073-326D-7B3799C0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4BD5D-66D0-ED8C-3B74-6F0D8913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2D83-DB16-75B9-2CCC-D025ECF5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04B29-8D56-1A38-A8EB-81ABBC0D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67175-160D-02CD-01B3-71EEDCA8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450B7-89E1-7ED6-5BD6-9BAA0F5E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FBA95-B0DA-0C26-551D-0D1DD732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A4EFF-3ADF-31A3-0F95-0C167E33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4DE4-1BE6-B7AA-70A9-0801349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FDAA-16A6-64E1-3917-87C33A76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02A7-E465-6711-D64C-523143D3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C3FD6-0E48-99B7-CF7B-9B1340E2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B149-E090-4480-3C9B-FD335A65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5A71D-B6C7-6B4A-DC02-C977661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2A67-248A-26DD-A3C1-EFE5813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75ED-C2FF-1B75-0B29-634FBF18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A54F-66C2-B825-F2C1-6AD0D399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D7D8E-F720-4B33-10CF-CAF01E23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3F34-C4EE-7970-313F-CF94E471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F35EE-1548-FC6D-701E-041D50EF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5465-2B09-E923-C620-0962F53E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C4C68-B195-9956-EA60-35C9B454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3988-D1F6-18F0-2B36-AAF95289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FA33-D8E3-9942-6591-54C86ED7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610E5-C94F-4ED7-9CF1-A35963432D7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9B64-EFD0-7231-3818-7952E507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650A-87CB-C0D1-BF7E-7202AEE31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EBCF3-8ACE-4F8A-BE41-2243F448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0B23-EA44-0569-E20E-FE360ECB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Formazione</a:t>
            </a:r>
            <a:r>
              <a:rPr lang="en-US" sz="4800" dirty="0">
                <a:solidFill>
                  <a:srgbClr val="FFFFFF"/>
                </a:solidFill>
              </a:rPr>
              <a:t>: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Risveglio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muscolare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7EF3-C371-1BE5-97ED-13FFD676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539E-FA06-2E64-1954-A905227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Come si usa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BE9FB6-AE37-832E-3D01-8E26C0701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0457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48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F053-AB77-37C4-D978-736988D8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Perché usarla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E1F79-DA08-7167-8FE8-499050F67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1565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7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A6E9E-2FED-F208-6C76-F26048FD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Rischi Legati all'Uso di una Stampante SLA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3994-9681-832C-76DE-58B947E8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1700" b="1" dirty="0"/>
              <a:t>1. Esposizione ai Fumi e Resina:</a:t>
            </a:r>
            <a:endParaRPr lang="it-IT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/>
              <a:t>La </a:t>
            </a:r>
            <a:r>
              <a:rPr lang="it-IT" sz="1700" b="1" dirty="0"/>
              <a:t>resina liquida</a:t>
            </a:r>
            <a:r>
              <a:rPr lang="it-IT" sz="1700" dirty="0"/>
              <a:t> è tossica se toccata a mani nude e può causare irritazioni alla pelle o agli occhi. Inoltre, i fumi della resina possono essere nocivi se inalati.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Prevenzione</a:t>
            </a:r>
            <a:r>
              <a:rPr lang="it-IT" sz="1700" dirty="0"/>
              <a:t>: Utilizzare guanti, occhiali di protezione e lavorare in un'area ben ventilata.</a:t>
            </a:r>
          </a:p>
          <a:p>
            <a:r>
              <a:rPr lang="it-IT" sz="1700" b="1" dirty="0"/>
              <a:t>2. Raggi UV:</a:t>
            </a:r>
            <a:endParaRPr lang="it-IT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/>
              <a:t>La stampante SLA utilizza un </a:t>
            </a:r>
            <a:r>
              <a:rPr lang="it-IT" sz="1700" b="1" dirty="0"/>
              <a:t>laser UV</a:t>
            </a:r>
            <a:r>
              <a:rPr lang="it-IT" sz="1700" dirty="0"/>
              <a:t> ad alta intensità per solidificare la resina. L'esposizione diretta può essere dannosa per gli occhi.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Prevenzione</a:t>
            </a:r>
            <a:r>
              <a:rPr lang="it-IT" sz="1700" dirty="0"/>
              <a:t>: Non aprire la stampante durante il funzionamento e utilizzare protezioni adeguate per gli occhi se necessario.</a:t>
            </a:r>
          </a:p>
          <a:p>
            <a:r>
              <a:rPr lang="it-IT" sz="1700" b="1" dirty="0"/>
              <a:t>3. Manipolazione della Resina Post-Stampa:</a:t>
            </a:r>
            <a:endParaRPr lang="it-IT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/>
              <a:t>La </a:t>
            </a:r>
            <a:r>
              <a:rPr lang="it-IT" sz="1700" b="1" dirty="0"/>
              <a:t>resina non polimerizzata</a:t>
            </a:r>
            <a:r>
              <a:rPr lang="it-IT" sz="1700" dirty="0"/>
              <a:t> rimasta sull'oggetto stampato può essere irritante e pericolosa.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Prevenzione</a:t>
            </a:r>
            <a:r>
              <a:rPr lang="it-IT" sz="1700" dirty="0"/>
              <a:t>: Effettuare il </a:t>
            </a:r>
            <a:r>
              <a:rPr lang="it-IT" sz="1700" b="1" dirty="0"/>
              <a:t>lavaggio</a:t>
            </a:r>
            <a:r>
              <a:rPr lang="it-IT" sz="1700" dirty="0"/>
              <a:t> degli oggetti con alcool isopropilico in modo sicuro e polimerizzare completamente il pezzo con luce UV.</a:t>
            </a:r>
          </a:p>
        </p:txBody>
      </p:sp>
    </p:spTree>
    <p:extLst>
      <p:ext uri="{BB962C8B-B14F-4D97-AF65-F5344CB8AC3E}">
        <p14:creationId xmlns:p14="http://schemas.microsoft.com/office/powerpoint/2010/main" val="262666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2FD1-E485-E210-EC7A-40A9127F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Manutenzione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0E09A-98E0-5E89-5289-18B727640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958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8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9D285-A4E1-D0E4-20A0-33FB2726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UV Curing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ED5D-D66F-1E87-3880-E35A8482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282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539E-FA06-2E64-1954-A905227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Come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usa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8332-E350-7AD2-4EAE-3972F53B1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it-IT" sz="1700" b="1" dirty="0"/>
              <a:t>Preparazione</a:t>
            </a:r>
            <a:r>
              <a:rPr lang="it-IT" sz="1700" dirty="0"/>
              <a:t>: Il pezzo (stampato in resina o rivestito con un materiale fotosensibile) viene inserito nella camera di cura UV.</a:t>
            </a:r>
          </a:p>
          <a:p>
            <a:pPr marL="285750" indent="-285750"/>
            <a:r>
              <a:rPr lang="it-IT" sz="1700" b="1" dirty="0"/>
              <a:t>Esposizione</a:t>
            </a:r>
            <a:r>
              <a:rPr lang="it-IT" sz="1700" dirty="0"/>
              <a:t>: Viene attivata la lampada UV o la fonte luminosa LED UV, che emette luce su lunghezze d'onda specifiche (es. 365 nm, 405 nm).</a:t>
            </a:r>
          </a:p>
          <a:p>
            <a:pPr marL="285750" indent="-285750"/>
            <a:r>
              <a:rPr lang="it-IT" sz="1700" b="1" dirty="0"/>
              <a:t>Polimerizzazione</a:t>
            </a:r>
            <a:r>
              <a:rPr lang="it-IT" sz="1700" dirty="0"/>
              <a:t>: La resina si solidifica progressivamente sotto l'esposizione alla luce, migliorando le proprietà meccaniche e superficiali.</a:t>
            </a:r>
          </a:p>
          <a:p>
            <a:pPr marL="285750" indent="-285750"/>
            <a:r>
              <a:rPr lang="it-IT" sz="1700" b="1" dirty="0"/>
              <a:t>Completamento</a:t>
            </a:r>
            <a:r>
              <a:rPr lang="it-IT" sz="1700" dirty="0"/>
              <a:t>: Il pezzo è pronto per l'uso una volta completamente curato.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ard with a picture of dragons&#10;&#10;Description automatically generated">
            <a:extLst>
              <a:ext uri="{FF2B5EF4-FFF2-40B4-BE49-F238E27FC236}">
                <a16:creationId xmlns:a16="http://schemas.microsoft.com/office/drawing/2014/main" id="{0ED88483-6CCC-A845-7B7D-702844F4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28" y="909081"/>
            <a:ext cx="3613608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0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F053-AB77-37C4-D978-736988D8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Altri</a:t>
            </a:r>
            <a:r>
              <a:rPr lang="en-US" sz="4000" dirty="0"/>
              <a:t> </a:t>
            </a:r>
            <a:r>
              <a:rPr lang="en-US" sz="4000" dirty="0" err="1"/>
              <a:t>accorgimenti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EB08-BBD7-E1E0-F38C-C6DECBA4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700" b="1" dirty="0"/>
              <a:t>Protezione da raggi UV</a:t>
            </a:r>
            <a:r>
              <a:rPr lang="it-IT" sz="1700" dirty="0"/>
              <a:t>: Evitare l'esposizione diretta alla luce UV, utilizzando protezioni come occhiali e schermi di sicurezza.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/>
              <a:t>Manutenzione</a:t>
            </a:r>
            <a:r>
              <a:rPr lang="it-IT" sz="1700" dirty="0"/>
              <a:t>: Pulire regolarmente il macchinario e sostituire le lampade UV quando necessarie (in caso di macchinari con lampade).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/>
              <a:t>Ventilazione</a:t>
            </a:r>
            <a:r>
              <a:rPr lang="it-IT" sz="1700" dirty="0"/>
              <a:t>: Assicurarsi che l'area di lavoro sia ben ventilata per evitare il surriscaldamento e l'accumulo di eventuali vapori.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b="1" dirty="0"/>
              <a:t>Tempi di cura</a:t>
            </a:r>
            <a:r>
              <a:rPr lang="it-IT" sz="1700" dirty="0"/>
              <a:t>: Regolare correttamente i tempi di esposizione e la potenza della lampada in base al materiale utilizzato per evitare sovra-esposizione o mancata polimerizzazione.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unglasses">
            <a:extLst>
              <a:ext uri="{FF2B5EF4-FFF2-40B4-BE49-F238E27FC236}">
                <a16:creationId xmlns:a16="http://schemas.microsoft.com/office/drawing/2014/main" id="{C503AE1F-A65F-6CEF-0776-D6FF479C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A6E9E-2FED-F208-6C76-F26048FD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Potenziali Rischi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3994-9681-832C-76DE-58B947E8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Esposizione ai Raggi UV: Rischio di danni oculari e alla pelle in caso di esposizione diretta alla luce UV.</a:t>
            </a:r>
          </a:p>
          <a:p>
            <a:pPr lvl="1"/>
            <a:r>
              <a:rPr lang="it-IT" sz="1600" dirty="0"/>
              <a:t>Prevenzione: Uso di occhiali di protezione e guanti, schermare la luce durante l'uso.</a:t>
            </a:r>
          </a:p>
          <a:p>
            <a:r>
              <a:rPr lang="it-IT" sz="2000" dirty="0"/>
              <a:t>Surriscaldamento: Un utilizzo prolungato del macchinario senza pause può causare il surriscaldamento dei componenti.</a:t>
            </a:r>
          </a:p>
          <a:p>
            <a:pPr lvl="1"/>
            <a:r>
              <a:rPr lang="it-IT" sz="1600" dirty="0"/>
              <a:t>Prevenzione: Monitorare la temperatura e seguire le indicazioni del produttore.</a:t>
            </a:r>
          </a:p>
          <a:p>
            <a:r>
              <a:rPr lang="it-IT" sz="2000" dirty="0"/>
              <a:t>Manipolazione Materiali Polimerizzati: Le resine non completamente polimerizzate possono rilasciare sostanze irritanti.</a:t>
            </a:r>
          </a:p>
          <a:p>
            <a:pPr lvl="1"/>
            <a:r>
              <a:rPr lang="it-IT" sz="1600" dirty="0"/>
              <a:t>Prevenzione: Verificare che la polimerizzazione sia completa prima di manipolare i pezzi</a:t>
            </a:r>
          </a:p>
        </p:txBody>
      </p:sp>
    </p:spTree>
    <p:extLst>
      <p:ext uri="{BB962C8B-B14F-4D97-AF65-F5344CB8AC3E}">
        <p14:creationId xmlns:p14="http://schemas.microsoft.com/office/powerpoint/2010/main" val="103784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2FD1-E485-E210-EC7A-40A9127F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Manutenzione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69DB-199B-2B24-5B7F-BDAB8747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000" b="1" dirty="0"/>
              <a:t>Pulizia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Pulire regolarmente le superfici interne della camera di cura e la fonte luminosa per garantire una polimerizzazione uniforme.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/>
              <a:t>Sostituzione Lampade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Cambiare periodicamente le lampade UV per garantire un'efficacia ottimale del processo di curing.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/>
              <a:t>Controlli Periodici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Effettuare verifiche regolari del sistema di raffreddamento e dei circuiti elettronici per evitare malfunzionamenti.</a:t>
            </a:r>
          </a:p>
        </p:txBody>
      </p:sp>
    </p:spTree>
    <p:extLst>
      <p:ext uri="{BB962C8B-B14F-4D97-AF65-F5344CB8AC3E}">
        <p14:creationId xmlns:p14="http://schemas.microsoft.com/office/powerpoint/2010/main" val="279299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5AA23-072A-3110-408C-CE2C673E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Stampante</a:t>
            </a:r>
            <a:r>
              <a:rPr lang="en-US" sz="4000" dirty="0">
                <a:solidFill>
                  <a:srgbClr val="FFFFFF"/>
                </a:solidFill>
              </a:rPr>
              <a:t> a </a:t>
            </a:r>
            <a:r>
              <a:rPr lang="en-US" sz="4000" dirty="0" err="1">
                <a:solidFill>
                  <a:srgbClr val="FFFFFF"/>
                </a:solidFill>
              </a:rPr>
              <a:t>filamento</a:t>
            </a:r>
            <a:r>
              <a:rPr lang="en-US" sz="4000" dirty="0">
                <a:solidFill>
                  <a:srgbClr val="FFFFFF"/>
                </a:solidFill>
              </a:rPr>
              <a:t> (FDM)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8B2C0-262B-4E0D-AE72-9BB66BEC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495" y="1183963"/>
            <a:ext cx="4096322" cy="4477375"/>
          </a:xfrm>
        </p:spPr>
      </p:pic>
    </p:spTree>
    <p:extLst>
      <p:ext uri="{BB962C8B-B14F-4D97-AF65-F5344CB8AC3E}">
        <p14:creationId xmlns:p14="http://schemas.microsoft.com/office/powerpoint/2010/main" val="10575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A361-2C02-FA75-00AC-A9D830DB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6B2A7-9800-8170-2D54-FD8D172F0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188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95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B685-7C6D-C207-0626-2397C0DC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Cos'è una Stampante FDM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C6FBD-6202-8F9A-8A7C-555CE299D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Definizione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stampante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FDM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tecnologia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stampa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utilizza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filamento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termoplastico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viene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fuso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depositato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strato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strato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oggetti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tridimensionali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Materiali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Utilizzati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Materiali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comuni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includono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PLA, ABS, PETG, TPU 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filamenti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speciali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carbonio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legno.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Ambiti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Utilizzo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Prototipazione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rapida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produzione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 parti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funzionali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architettonici,e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prodotti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consumo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personalizzati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5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539E-FA06-2E64-1954-A905227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Come si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8332-E350-7AD2-4EAE-3972F53B1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Caricare il Filamento</a:t>
            </a:r>
            <a:r>
              <a:rPr lang="it-IT" sz="2000" dirty="0"/>
              <a:t>: Inserire il filamento nel sistema di estrusione e verificare che l'ugello sia pulito.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Preparazione del Piano di Stampa</a:t>
            </a:r>
            <a:r>
              <a:rPr lang="it-IT" sz="2000" dirty="0"/>
              <a:t>: Livellare il piano di stampa per assicurare un primo strato uniforme.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Avviare la Stampa</a:t>
            </a:r>
            <a:r>
              <a:rPr lang="it-IT" sz="2000" dirty="0"/>
              <a:t>: Impostare i parametri di stampa (temperatura dell’ugello, velocità di stampa, altezza strato) e avviare il processo.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Monitoraggio</a:t>
            </a:r>
            <a:r>
              <a:rPr lang="it-IT" sz="2000" dirty="0"/>
              <a:t>: Supervisione durante i primi strati per garantire l’adesione corretta e prevenire errori.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/>
              <a:t>Rimozione del Modello</a:t>
            </a:r>
            <a:r>
              <a:rPr lang="it-IT" sz="2000" dirty="0"/>
              <a:t>: Al termine, attendere il raffreddamento del piano e rimuovere delicatamente l'oggetto.</a:t>
            </a:r>
          </a:p>
        </p:txBody>
      </p:sp>
    </p:spTree>
    <p:extLst>
      <p:ext uri="{BB962C8B-B14F-4D97-AF65-F5344CB8AC3E}">
        <p14:creationId xmlns:p14="http://schemas.microsoft.com/office/powerpoint/2010/main" val="299662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F053-AB77-37C4-D978-736988D8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Perché usarla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E39C8-172D-D718-8E41-9EFFE754A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63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0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A6E9E-2FED-F208-6C76-F26048FD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Rischi e sicurezza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7373D-4D2B-6C77-CBD3-8F03647F8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658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49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8BC4-F733-4C4D-C9DB-3F67175A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Manutenzione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3E2B9-4FD1-5704-5542-C68B90B4A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458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01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06B-93FA-D48B-D391-E1AA125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Soldering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A743-DD34-B3FA-5C01-15A7B389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164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361AB-8BA2-3859-B89C-CDF3A75D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Traforo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DD24-628B-5FE5-022F-AE92557D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703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7B047-4F79-825E-3908-9BFE4298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Oscilloscopio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Multimetro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4514-618F-41B7-7A73-D691FE0E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30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C684CB-A812-E28A-B80F-C0297854F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Cos’è un Multimetro?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5740-7FE6-6510-B736-D15DBF35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Definizione</a:t>
            </a:r>
            <a:r>
              <a:rPr lang="it-IT" sz="2000"/>
              <a:t>: Il multimetro è uno strumento usato per misurare vari parametri elettrici come </a:t>
            </a:r>
            <a:r>
              <a:rPr lang="it-IT" sz="2000" b="1"/>
              <a:t>tensione (volt)</a:t>
            </a:r>
            <a:r>
              <a:rPr lang="it-IT" sz="2000"/>
              <a:t>, </a:t>
            </a:r>
            <a:r>
              <a:rPr lang="it-IT" sz="2000" b="1"/>
              <a:t>corrente (ampere)</a:t>
            </a:r>
            <a:r>
              <a:rPr lang="it-IT" sz="2000"/>
              <a:t> e </a:t>
            </a:r>
            <a:r>
              <a:rPr lang="it-IT" sz="2000" b="1"/>
              <a:t>resistenza (ohm)</a:t>
            </a:r>
            <a:r>
              <a:rPr lang="it-IT" sz="2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Tipi di Multimetro</a:t>
            </a:r>
            <a:r>
              <a:rPr lang="it-IT" sz="2000"/>
              <a:t>: Analogici (con ago) e Digitali (con display numerico), con quelli digitali molto più comuni e facili da usare.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Utilità Principale</a:t>
            </a:r>
            <a:r>
              <a:rPr lang="it-IT" sz="2000"/>
              <a:t>: Ideale per diagnosticare problemi nei circuiti e per verificare il corretto funzionamento di componenti come batterie, resistori, e cavi.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961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7BF37A-985D-D8B7-927E-6479917E5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Come è Fatto un Multimetro?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EFE35D-AACB-CDD2-AF5D-5EEA2CB11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mostra i risultati delle misurazioni (nei multimetri digitali).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Manopola di Selezione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permette di scegliere cosa misurare (V per Volt, A per Ampere, Ω per Ohm).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Porte di Connessione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Porta COM (comune, sempre collegata al filo nero).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Porte aggiuntive per misurare corrente (spesso ci sono due porte, una per correnti basse e una per correnti alte).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Puntali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cavi rossi e neri per connettere il multimetro al circuito.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69184-4735-8120-2D12-AFCC7B5B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Laser Engraving and cutting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72FE-C8C5-9810-F3A6-658F8F78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Diode laser (5-15w)</a:t>
            </a:r>
          </a:p>
          <a:p>
            <a:r>
              <a:rPr lang="en-US" sz="2000"/>
              <a:t>Desktop co2 laser (35-55w)</a:t>
            </a:r>
          </a:p>
          <a:p>
            <a:r>
              <a:rPr lang="en-US" sz="2000"/>
              <a:t>Midrange co2 laser (60-100w)</a:t>
            </a:r>
          </a:p>
          <a:p>
            <a:r>
              <a:rPr lang="en-US" sz="2000"/>
              <a:t>Fiber laser (engrave metal, no cutting)</a:t>
            </a:r>
          </a:p>
        </p:txBody>
      </p:sp>
    </p:spTree>
    <p:extLst>
      <p:ext uri="{BB962C8B-B14F-4D97-AF65-F5344CB8AC3E}">
        <p14:creationId xmlns:p14="http://schemas.microsoft.com/office/powerpoint/2010/main" val="348709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A0A81D-B2EA-9098-96E6-B86D44B42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Misurare la Tensione (Volt)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E4105-97EA-7CD5-E1DE-D4CD37B90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Imposta il multimetro su “V” in corrente continua (DC), se stai misurando batterie o circuiti elettronici, o su AC se stai misurando la corrente alternata (come una presa di corrente).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Collega il puntale nero alla porta COM e il puntale rosso alla porta V.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Posiziona i puntali nei punti del circuito dove vuoi misurare la tensione (es. ai terminali di una batteria).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Leggi la tensione sul display. </a:t>
            </a:r>
          </a:p>
        </p:txBody>
      </p:sp>
    </p:spTree>
    <p:extLst>
      <p:ext uri="{BB962C8B-B14F-4D97-AF65-F5344CB8AC3E}">
        <p14:creationId xmlns:p14="http://schemas.microsoft.com/office/powerpoint/2010/main" val="3421466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67F27E-5DC7-421A-7970-EB03BAAC5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Misurare la Corrente (Ampere)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B2176B-C42B-0785-F86D-C6128AF44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Imposta il multimetro su “A” in corrente continua (DC) o alternata (AC).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Collega il puntale nero alla porta COM e il puntale rosso alla porta per la corrente (A).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 misurare la corrente, collega i puntali in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serie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al circuito, cioè il multimetro diventa parte del percorso della corrente.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Leggi il valore sul display.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0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1A274-7DBF-0500-3F24-563AA74D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Elettronica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0035D-B4E9-E796-31E9-229E8FAB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0" y="991394"/>
            <a:ext cx="4862513" cy="4862513"/>
          </a:xfrm>
        </p:spPr>
      </p:pic>
    </p:spTree>
    <p:extLst>
      <p:ext uri="{BB962C8B-B14F-4D97-AF65-F5344CB8AC3E}">
        <p14:creationId xmlns:p14="http://schemas.microsoft.com/office/powerpoint/2010/main" val="2595205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5A7E6-3E90-20CB-2FF4-F48736C9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1792" y="1161288"/>
            <a:ext cx="3602736" cy="452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Cos'è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l'Elettronica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D5CDAD-D0DA-C651-0A47-B7C3AE7C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6753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04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4F06-78B2-B4CD-E05C-05AFA4B0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 Componenti Fondamentali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30A42-9FE5-C0F0-BAF8-41B721BA8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Resistori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limitano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 “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flusso</a:t>
            </a:r>
            <a:r>
              <a:rPr lang="en-US" altLang="en-US" sz="1900" dirty="0" err="1">
                <a:latin typeface="Arial" panose="020B0604020202020204" pitchFamily="34" charset="0"/>
              </a:rPr>
              <a:t>”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corrente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Condensatori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immagazzinano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energia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possono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essere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utilizzati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stabilizzare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Diodi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LED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diodi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lasciano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passare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corrente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solo in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direzione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LED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diodi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emettono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luce.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Transistor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usati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interruttori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amplificatori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fondamentali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complessi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Microcontrollori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piccoli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“computer”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controllano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altri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componenti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come Arduino.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5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906BC-C00A-36D9-2D6F-6793539D8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Dove </a:t>
            </a:r>
            <a:r>
              <a:rPr kumimoji="0" lang="en-US" altLang="en-US" sz="3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Troviamo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Questi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Componenti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F77C2C-1451-7389-0189-850C3D94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Resistori e Condensatori</a:t>
            </a:r>
            <a:r>
              <a:rPr lang="it-IT" sz="2000"/>
              <a:t>: presenti in praticamente tutti i dispositivi elettronici.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LED</a:t>
            </a:r>
            <a:r>
              <a:rPr lang="it-IT" sz="2000"/>
              <a:t>: indicazione luminosa per apparecchi come telecomandi, elettrodomestici, dispositivi elettronici vari.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/>
              <a:t>Microcontrollori</a:t>
            </a:r>
            <a:r>
              <a:rPr lang="it-IT" sz="2000"/>
              <a:t>: la parte intelligente dietro i dispositivi elettronici.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323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CCA8ED-F141-456F-16D5-88C97BFE1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3662" y="386930"/>
            <a:ext cx="10066122" cy="12984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Assemblare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29A405-A988-2F6E-51BE-A05C1B947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Schema di un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circuito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semplice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00F89-96C5-363C-B5B3-AA7D32D9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764105"/>
            <a:ext cx="5150277" cy="31545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07DCC-BAB1-FC80-2DC0-584AA37E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Circuiti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Serie e in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E59334-CF24-4FFC-B1CD-C89CE0F7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Definizione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Circuito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in Serie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In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circuito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serie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sono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collegati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uno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seguito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all'altro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un'unica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linea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corrente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elettrica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attraversa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ogni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uno dopo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l'altro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Caratteristiche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Se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guasta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(ad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esempio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un LED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spegne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l'intero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circuito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interrompe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Applicazioni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Pratiche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Circuiti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semplici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dove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vuole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singola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via per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corrente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esempio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alcune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decorazioni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natalizie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 err="1"/>
              <a:t>Utilizzo</a:t>
            </a:r>
            <a:r>
              <a:rPr lang="en-US" altLang="en-US" sz="1000" b="1" dirty="0"/>
              <a:t>: </a:t>
            </a:r>
            <a:r>
              <a:rPr lang="en-US" altLang="en-US" sz="1000" dirty="0" err="1"/>
              <a:t>divisione</a:t>
            </a:r>
            <a:r>
              <a:rPr lang="en-US" altLang="en-US" sz="1000" dirty="0"/>
              <a:t> del </a:t>
            </a:r>
            <a:r>
              <a:rPr lang="en-US" altLang="en-US" sz="1000" dirty="0" err="1"/>
              <a:t>voltaggio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Definizione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Circuito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Parallelo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In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circuito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parallelo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sono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collegati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in rami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separati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corrente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divide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attraversa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ciascun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ramo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separatamente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quindi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funzionano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indipendentemente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Caratteristiche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Se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componente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guasta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gli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altri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continuano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funzionare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Applicazioni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Pratiche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Circuiti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domestici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dove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più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dispositivi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devono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funzionare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indipendentemente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</a:rPr>
              <a:t>Utilizzo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effectLst/>
              </a:rPr>
              <a:t>divisione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effectLst/>
              </a:rPr>
              <a:t>della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effectLst/>
              </a:rPr>
              <a:t>corrente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9D4F80-C82E-30D5-A23C-BD3054D8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7738" y="1610089"/>
            <a:ext cx="5628018" cy="34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6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52EE2-E4EE-AEB5-3B23-9688561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Risveglio muscolare completato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87C34-7903-FFC4-20B1-F844D73A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43F9-2249-6A42-FDB4-68FEAC1B6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Accendi</a:t>
            </a:r>
            <a:r>
              <a:rPr lang="en-US" sz="2000" dirty="0"/>
              <a:t> un pc</a:t>
            </a:r>
          </a:p>
          <a:p>
            <a:r>
              <a:rPr lang="en-US" sz="2000" dirty="0" err="1"/>
              <a:t>Apri</a:t>
            </a:r>
            <a:r>
              <a:rPr lang="en-US" sz="2000" dirty="0"/>
              <a:t> un software di slicing</a:t>
            </a:r>
          </a:p>
          <a:p>
            <a:r>
              <a:rPr lang="en-US" sz="2000" dirty="0" err="1"/>
              <a:t>Apri</a:t>
            </a:r>
            <a:r>
              <a:rPr lang="en-US" sz="2000" dirty="0"/>
              <a:t> un software di </a:t>
            </a:r>
            <a:r>
              <a:rPr lang="en-US" sz="2000" dirty="0" err="1"/>
              <a:t>progettazione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9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1E0A-61A3-D616-C254-964B4CC2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about metal cutting?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A9867E1-19C2-D446-A65F-819329392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590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246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1A6A9E-98A9-4AC4-89B6-179630A2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19" r="5326" b="2"/>
          <a:stretch/>
        </p:blipFill>
        <p:spPr>
          <a:xfrm>
            <a:off x="6997974" y="706170"/>
            <a:ext cx="4492357" cy="543151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DC1A9-0C5E-A9E8-7E56-EF7D965B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09600"/>
            <a:ext cx="6171202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05DA-2C1E-044D-A31A-926B1551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570927"/>
            <a:ext cx="6171202" cy="25809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Trova </a:t>
            </a:r>
            <a:r>
              <a:rPr lang="en-US" sz="2400" dirty="0" err="1">
                <a:solidFill>
                  <a:schemeClr val="bg1"/>
                </a:solidFill>
              </a:rPr>
              <a:t>questo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modello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Preparalo</a:t>
            </a:r>
            <a:r>
              <a:rPr lang="en-US" sz="2400" dirty="0">
                <a:solidFill>
                  <a:schemeClr val="bg1"/>
                </a:solidFill>
              </a:rPr>
              <a:t> per la </a:t>
            </a:r>
            <a:r>
              <a:rPr lang="en-US" sz="2400" dirty="0" err="1">
                <a:solidFill>
                  <a:schemeClr val="bg1"/>
                </a:solidFill>
              </a:rPr>
              <a:t>stampa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C625B-7D1D-075B-D82B-A43FF50A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D2DD-C52C-B232-60A8-6F115DEC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Come </a:t>
            </a:r>
            <a:r>
              <a:rPr lang="en-US" sz="2000" dirty="0" err="1"/>
              <a:t>mettiamo</a:t>
            </a:r>
            <a:r>
              <a:rPr lang="en-US" sz="2000" dirty="0"/>
              <a:t> le </a:t>
            </a:r>
            <a:r>
              <a:rPr lang="en-US" sz="2000" dirty="0" err="1"/>
              <a:t>luci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fantasma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2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C39A7-90C7-BFF9-0FCF-5A475E7F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Better safe than sorry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EF74-D69C-369A-D8F8-42227DBF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DANGERS: laser and fumes</a:t>
            </a:r>
          </a:p>
          <a:p>
            <a:r>
              <a:rPr lang="en-US" sz="2000" dirty="0"/>
              <a:t>laser safety glasses</a:t>
            </a:r>
          </a:p>
          <a:p>
            <a:r>
              <a:rPr lang="en-US" sz="2000" dirty="0"/>
              <a:t>ventilated working area or FFP2 masks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ok to make mistakes, but let's be safe</a:t>
            </a:r>
          </a:p>
        </p:txBody>
      </p:sp>
    </p:spTree>
    <p:extLst>
      <p:ext uri="{BB962C8B-B14F-4D97-AF65-F5344CB8AC3E}">
        <p14:creationId xmlns:p14="http://schemas.microsoft.com/office/powerpoint/2010/main" val="367168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62146-6C18-5894-1631-F74210DF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Softwares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57FEBB7-F688-DA46-D566-FFA498EB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9404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4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81E19-2754-8EE1-8E8D-3BD33E5F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next?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133B835-BB90-8041-20DA-7C101E6F5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7875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3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and black machine&#10;&#10;Description automatically generated">
            <a:extLst>
              <a:ext uri="{FF2B5EF4-FFF2-40B4-BE49-F238E27FC236}">
                <a16:creationId xmlns:a16="http://schemas.microsoft.com/office/drawing/2014/main" id="{54940309-5F5B-3853-698D-25406539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 b="35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478AC-3F2B-6DC7-16BC-F76F7C37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Stampante a resina (SLA)</a:t>
            </a:r>
          </a:p>
        </p:txBody>
      </p:sp>
    </p:spTree>
    <p:extLst>
      <p:ext uri="{BB962C8B-B14F-4D97-AF65-F5344CB8AC3E}">
        <p14:creationId xmlns:p14="http://schemas.microsoft.com/office/powerpoint/2010/main" val="181369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CB81B-1324-5924-A7CA-6DB31510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Come funziona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931C7-91F2-DA48-190D-22826F615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358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52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2260</Words>
  <Application>Microsoft Office PowerPoint</Application>
  <PresentationFormat>Widescreen</PresentationFormat>
  <Paragraphs>253</Paragraphs>
  <Slides>41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Office Theme</vt:lpstr>
      <vt:lpstr>Formazione:  Risveglio muscolare</vt:lpstr>
      <vt:lpstr>Overview</vt:lpstr>
      <vt:lpstr>Laser Engraving and cutting </vt:lpstr>
      <vt:lpstr>What about metal cutting?</vt:lpstr>
      <vt:lpstr>Better safe than sorry</vt:lpstr>
      <vt:lpstr>Softwares</vt:lpstr>
      <vt:lpstr>What’s next?</vt:lpstr>
      <vt:lpstr>Stampante a resina (SLA)</vt:lpstr>
      <vt:lpstr>Come funziona</vt:lpstr>
      <vt:lpstr>Come si usa</vt:lpstr>
      <vt:lpstr>Perché usarla</vt:lpstr>
      <vt:lpstr>Rischi Legati all'Uso di una Stampante SLA</vt:lpstr>
      <vt:lpstr>Manutenzione</vt:lpstr>
      <vt:lpstr>UV Curing</vt:lpstr>
      <vt:lpstr>Come si usa</vt:lpstr>
      <vt:lpstr>Altri accorgimenti</vt:lpstr>
      <vt:lpstr>Potenziali Rischi</vt:lpstr>
      <vt:lpstr>Manutenzione</vt:lpstr>
      <vt:lpstr>Stampante a filamento (FDM)</vt:lpstr>
      <vt:lpstr>Cos'è una Stampante FDM</vt:lpstr>
      <vt:lpstr>Come si usa</vt:lpstr>
      <vt:lpstr>Perché usarla</vt:lpstr>
      <vt:lpstr>Rischi e sicurezza</vt:lpstr>
      <vt:lpstr>Manutenzione</vt:lpstr>
      <vt:lpstr>Soldering station</vt:lpstr>
      <vt:lpstr>Traforo</vt:lpstr>
      <vt:lpstr>Oscilloscopio e Multimetro</vt:lpstr>
      <vt:lpstr> Cos’è un Multimetro? </vt:lpstr>
      <vt:lpstr> Come è Fatto un Multimetro? </vt:lpstr>
      <vt:lpstr> Misurare la Tensione (Volt)</vt:lpstr>
      <vt:lpstr> Misurare la Corrente (Ampere) </vt:lpstr>
      <vt:lpstr>Elettronica</vt:lpstr>
      <vt:lpstr> Cos'è l'Elettronica? </vt:lpstr>
      <vt:lpstr>I Componenti Fondamentali</vt:lpstr>
      <vt:lpstr> Dove Troviamo Questi Componenti? </vt:lpstr>
      <vt:lpstr> Come Assemblare un Circuito Base </vt:lpstr>
      <vt:lpstr>Circuiti in Serie e in Parallelo</vt:lpstr>
      <vt:lpstr>Risveglio muscolare completato</vt:lpstr>
      <vt:lpstr>Assignment 1</vt:lpstr>
      <vt:lpstr>Assignment 2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Penasa</dc:creator>
  <cp:lastModifiedBy>Francesco Penasa</cp:lastModifiedBy>
  <cp:revision>12</cp:revision>
  <dcterms:created xsi:type="dcterms:W3CDTF">2024-10-18T19:21:36Z</dcterms:created>
  <dcterms:modified xsi:type="dcterms:W3CDTF">2024-11-25T12:23:31Z</dcterms:modified>
</cp:coreProperties>
</file>