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903" autoAdjust="0"/>
  </p:normalViewPr>
  <p:slideViewPr>
    <p:cSldViewPr snapToGrid="0">
      <p:cViewPr varScale="1">
        <p:scale>
          <a:sx n="88" d="100"/>
          <a:sy n="88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1D2D5-FB35-45C8-B147-FA7139EB23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4FE47B-359C-46C8-88D5-58A442F55165}">
      <dgm:prSet/>
      <dgm:spPr/>
      <dgm:t>
        <a:bodyPr/>
        <a:lstStyle/>
        <a:p>
          <a:r>
            <a:rPr lang="en-US"/>
            <a:t>Panoramica degli strumenti del laboratorio.</a:t>
          </a:r>
        </a:p>
      </dgm:t>
    </dgm:pt>
    <dgm:pt modelId="{EAC1C2E0-4E6A-4290-AEEC-8C5D09FAF8EC}" type="parTrans" cxnId="{5757949A-CB29-4FCB-B6F3-83F8D2FD0649}">
      <dgm:prSet/>
      <dgm:spPr/>
      <dgm:t>
        <a:bodyPr/>
        <a:lstStyle/>
        <a:p>
          <a:endParaRPr lang="en-US"/>
        </a:p>
      </dgm:t>
    </dgm:pt>
    <dgm:pt modelId="{7462F2FB-3A28-40DE-9703-F9A8F797CD71}" type="sibTrans" cxnId="{5757949A-CB29-4FCB-B6F3-83F8D2FD0649}">
      <dgm:prSet/>
      <dgm:spPr/>
      <dgm:t>
        <a:bodyPr/>
        <a:lstStyle/>
        <a:p>
          <a:endParaRPr lang="en-US"/>
        </a:p>
      </dgm:t>
    </dgm:pt>
    <dgm:pt modelId="{0ADAF179-4B87-427E-8AA1-E3BD100076A8}">
      <dgm:prSet/>
      <dgm:spPr/>
      <dgm:t>
        <a:bodyPr/>
        <a:lstStyle/>
        <a:p>
          <a:r>
            <a:rPr lang="en-US"/>
            <a:t>Uso consapevole del laboratorio e conoscenza dei limiti e delle possibilità.</a:t>
          </a:r>
        </a:p>
      </dgm:t>
    </dgm:pt>
    <dgm:pt modelId="{B2B99C8A-60AA-4598-AEBB-41DF06529964}" type="parTrans" cxnId="{C3268337-CC16-4CD5-A9DB-7FA5840CA05F}">
      <dgm:prSet/>
      <dgm:spPr/>
      <dgm:t>
        <a:bodyPr/>
        <a:lstStyle/>
        <a:p>
          <a:endParaRPr lang="en-US"/>
        </a:p>
      </dgm:t>
    </dgm:pt>
    <dgm:pt modelId="{DD0C906C-68BB-47CF-85F6-EC63F9C7B429}" type="sibTrans" cxnId="{C3268337-CC16-4CD5-A9DB-7FA5840CA05F}">
      <dgm:prSet/>
      <dgm:spPr/>
      <dgm:t>
        <a:bodyPr/>
        <a:lstStyle/>
        <a:p>
          <a:endParaRPr lang="en-US"/>
        </a:p>
      </dgm:t>
    </dgm:pt>
    <dgm:pt modelId="{9181A5BB-D570-4A4D-A01D-DE9B16CF3D4E}">
      <dgm:prSet/>
      <dgm:spPr/>
      <dgm:t>
        <a:bodyPr/>
        <a:lstStyle/>
        <a:p>
          <a:r>
            <a:rPr lang="en-US"/>
            <a:t>Utilizzo sicuro e competente dei macchinari.</a:t>
          </a:r>
        </a:p>
      </dgm:t>
    </dgm:pt>
    <dgm:pt modelId="{A489268A-4FC9-4FA6-B101-B6CE8DA33298}" type="parTrans" cxnId="{703F87A6-5158-465E-8EE7-A186CD3D857B}">
      <dgm:prSet/>
      <dgm:spPr/>
      <dgm:t>
        <a:bodyPr/>
        <a:lstStyle/>
        <a:p>
          <a:endParaRPr lang="en-US"/>
        </a:p>
      </dgm:t>
    </dgm:pt>
    <dgm:pt modelId="{956DE2D6-EF44-4733-BC02-ABB04A5DE8CF}" type="sibTrans" cxnId="{703F87A6-5158-465E-8EE7-A186CD3D857B}">
      <dgm:prSet/>
      <dgm:spPr/>
      <dgm:t>
        <a:bodyPr/>
        <a:lstStyle/>
        <a:p>
          <a:endParaRPr lang="en-US"/>
        </a:p>
      </dgm:t>
    </dgm:pt>
    <dgm:pt modelId="{D0541496-AC6B-4A4C-8D75-930E5BFD48E3}" type="pres">
      <dgm:prSet presAssocID="{C291D2D5-FB35-45C8-B147-FA7139EB2357}" presName="linear" presStyleCnt="0">
        <dgm:presLayoutVars>
          <dgm:animLvl val="lvl"/>
          <dgm:resizeHandles val="exact"/>
        </dgm:presLayoutVars>
      </dgm:prSet>
      <dgm:spPr/>
    </dgm:pt>
    <dgm:pt modelId="{7A3200B2-0C55-4B58-A9AE-4FEA04495132}" type="pres">
      <dgm:prSet presAssocID="{914FE47B-359C-46C8-88D5-58A442F551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8976D1-6607-43AE-BDF4-7E2BE59AF3BE}" type="pres">
      <dgm:prSet presAssocID="{7462F2FB-3A28-40DE-9703-F9A8F797CD71}" presName="spacer" presStyleCnt="0"/>
      <dgm:spPr/>
    </dgm:pt>
    <dgm:pt modelId="{57DB5CF8-A169-4244-BB4A-6B3D7475D186}" type="pres">
      <dgm:prSet presAssocID="{0ADAF179-4B87-427E-8AA1-E3BD100076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3FD5E2-E381-4F9A-9874-2C8D4CF741BE}" type="pres">
      <dgm:prSet presAssocID="{DD0C906C-68BB-47CF-85F6-EC63F9C7B429}" presName="spacer" presStyleCnt="0"/>
      <dgm:spPr/>
    </dgm:pt>
    <dgm:pt modelId="{3AEB0CA7-69F4-48A3-8B28-531FF032730C}" type="pres">
      <dgm:prSet presAssocID="{9181A5BB-D570-4A4D-A01D-DE9B16CF3D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EBEE00-5248-4E50-B33F-351752928C8C}" type="presOf" srcId="{9181A5BB-D570-4A4D-A01D-DE9B16CF3D4E}" destId="{3AEB0CA7-69F4-48A3-8B28-531FF032730C}" srcOrd="0" destOrd="0" presId="urn:microsoft.com/office/officeart/2005/8/layout/vList2"/>
    <dgm:cxn modelId="{C3268337-CC16-4CD5-A9DB-7FA5840CA05F}" srcId="{C291D2D5-FB35-45C8-B147-FA7139EB2357}" destId="{0ADAF179-4B87-427E-8AA1-E3BD100076A8}" srcOrd="1" destOrd="0" parTransId="{B2B99C8A-60AA-4598-AEBB-41DF06529964}" sibTransId="{DD0C906C-68BB-47CF-85F6-EC63F9C7B429}"/>
    <dgm:cxn modelId="{8EF12D6B-D594-4036-8A21-250657FE8989}" type="presOf" srcId="{C291D2D5-FB35-45C8-B147-FA7139EB2357}" destId="{D0541496-AC6B-4A4C-8D75-930E5BFD48E3}" srcOrd="0" destOrd="0" presId="urn:microsoft.com/office/officeart/2005/8/layout/vList2"/>
    <dgm:cxn modelId="{5757949A-CB29-4FCB-B6F3-83F8D2FD0649}" srcId="{C291D2D5-FB35-45C8-B147-FA7139EB2357}" destId="{914FE47B-359C-46C8-88D5-58A442F55165}" srcOrd="0" destOrd="0" parTransId="{EAC1C2E0-4E6A-4290-AEEC-8C5D09FAF8EC}" sibTransId="{7462F2FB-3A28-40DE-9703-F9A8F797CD71}"/>
    <dgm:cxn modelId="{703F87A6-5158-465E-8EE7-A186CD3D857B}" srcId="{C291D2D5-FB35-45C8-B147-FA7139EB2357}" destId="{9181A5BB-D570-4A4D-A01D-DE9B16CF3D4E}" srcOrd="2" destOrd="0" parTransId="{A489268A-4FC9-4FA6-B101-B6CE8DA33298}" sibTransId="{956DE2D6-EF44-4733-BC02-ABB04A5DE8CF}"/>
    <dgm:cxn modelId="{0A1D95AE-24A3-425A-B26C-7B714C421FA4}" type="presOf" srcId="{0ADAF179-4B87-427E-8AA1-E3BD100076A8}" destId="{57DB5CF8-A169-4244-BB4A-6B3D7475D186}" srcOrd="0" destOrd="0" presId="urn:microsoft.com/office/officeart/2005/8/layout/vList2"/>
    <dgm:cxn modelId="{1A032CE3-4C38-430B-94BC-75B027FC6D2F}" type="presOf" srcId="{914FE47B-359C-46C8-88D5-58A442F55165}" destId="{7A3200B2-0C55-4B58-A9AE-4FEA04495132}" srcOrd="0" destOrd="0" presId="urn:microsoft.com/office/officeart/2005/8/layout/vList2"/>
    <dgm:cxn modelId="{3CFB1908-84C7-4335-B315-EA71393B028B}" type="presParOf" srcId="{D0541496-AC6B-4A4C-8D75-930E5BFD48E3}" destId="{7A3200B2-0C55-4B58-A9AE-4FEA04495132}" srcOrd="0" destOrd="0" presId="urn:microsoft.com/office/officeart/2005/8/layout/vList2"/>
    <dgm:cxn modelId="{D6FE8593-1D9B-4630-AEA1-91CAA62DB57C}" type="presParOf" srcId="{D0541496-AC6B-4A4C-8D75-930E5BFD48E3}" destId="{8C8976D1-6607-43AE-BDF4-7E2BE59AF3BE}" srcOrd="1" destOrd="0" presId="urn:microsoft.com/office/officeart/2005/8/layout/vList2"/>
    <dgm:cxn modelId="{E5301732-65E8-477C-8ACE-F6D59D29A240}" type="presParOf" srcId="{D0541496-AC6B-4A4C-8D75-930E5BFD48E3}" destId="{57DB5CF8-A169-4244-BB4A-6B3D7475D186}" srcOrd="2" destOrd="0" presId="urn:microsoft.com/office/officeart/2005/8/layout/vList2"/>
    <dgm:cxn modelId="{F8895967-7687-4FA3-89A8-177A2E8EF3DE}" type="presParOf" srcId="{D0541496-AC6B-4A4C-8D75-930E5BFD48E3}" destId="{F53FD5E2-E381-4F9A-9874-2C8D4CF741BE}" srcOrd="3" destOrd="0" presId="urn:microsoft.com/office/officeart/2005/8/layout/vList2"/>
    <dgm:cxn modelId="{EA69CC27-5C23-4077-9A3D-46666595047C}" type="presParOf" srcId="{D0541496-AC6B-4A4C-8D75-930E5BFD48E3}" destId="{3AEB0CA7-69F4-48A3-8B28-531FF03273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143A4-AF26-40BC-9F61-7940579757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984AC1-31DA-43F0-83E9-D69FEFC18051}">
      <dgm:prSet/>
      <dgm:spPr/>
      <dgm:t>
        <a:bodyPr/>
        <a:lstStyle/>
        <a:p>
          <a:r>
            <a:rPr lang="en-US" dirty="0"/>
            <a:t>2024/04/13 – General Safety</a:t>
          </a:r>
        </a:p>
      </dgm:t>
    </dgm:pt>
    <dgm:pt modelId="{1E4CC2A6-8820-4BE6-9CBC-87A8422C5AD0}" type="parTrans" cxnId="{8DF435B5-BF94-413A-8A1F-B7A47CE80A38}">
      <dgm:prSet/>
      <dgm:spPr/>
      <dgm:t>
        <a:bodyPr/>
        <a:lstStyle/>
        <a:p>
          <a:endParaRPr lang="en-US"/>
        </a:p>
      </dgm:t>
    </dgm:pt>
    <dgm:pt modelId="{575FE676-AA6C-4067-8C19-FFE815164440}" type="sibTrans" cxnId="{8DF435B5-BF94-413A-8A1F-B7A47CE80A38}">
      <dgm:prSet/>
      <dgm:spPr/>
      <dgm:t>
        <a:bodyPr/>
        <a:lstStyle/>
        <a:p>
          <a:endParaRPr lang="en-US"/>
        </a:p>
      </dgm:t>
    </dgm:pt>
    <dgm:pt modelId="{6350B592-DA24-4C68-AB8B-4377BC45FEF6}">
      <dgm:prSet/>
      <dgm:spPr/>
      <dgm:t>
        <a:bodyPr/>
        <a:lstStyle/>
        <a:p>
          <a:r>
            <a:rPr lang="en-US" dirty="0"/>
            <a:t>2024/04/20 | 2024/04/27 - Open days</a:t>
          </a:r>
        </a:p>
      </dgm:t>
    </dgm:pt>
    <dgm:pt modelId="{7216E92F-0F2D-46F6-9D19-FD275897D1E5}" type="parTrans" cxnId="{A8B1015E-8DE6-49B2-8AB8-B073C2E2BB74}">
      <dgm:prSet/>
      <dgm:spPr/>
      <dgm:t>
        <a:bodyPr/>
        <a:lstStyle/>
        <a:p>
          <a:endParaRPr lang="en-US"/>
        </a:p>
      </dgm:t>
    </dgm:pt>
    <dgm:pt modelId="{3E998F10-D557-41F9-9509-86FCA36D0C05}" type="sibTrans" cxnId="{A8B1015E-8DE6-49B2-8AB8-B073C2E2BB74}">
      <dgm:prSet/>
      <dgm:spPr/>
      <dgm:t>
        <a:bodyPr/>
        <a:lstStyle/>
        <a:p>
          <a:endParaRPr lang="en-US"/>
        </a:p>
      </dgm:t>
    </dgm:pt>
    <dgm:pt modelId="{EDD04B4E-5751-4C5F-AC0D-C1FD8B8671B2}">
      <dgm:prSet/>
      <dgm:spPr/>
      <dgm:t>
        <a:bodyPr/>
        <a:lstStyle/>
        <a:p>
          <a:r>
            <a:rPr lang="en-US" dirty="0"/>
            <a:t>2024/05/04 – </a:t>
          </a:r>
          <a:r>
            <a:rPr lang="en-US" dirty="0" err="1"/>
            <a:t>Saldatura</a:t>
          </a:r>
          <a:r>
            <a:rPr lang="en-US" dirty="0"/>
            <a:t> ed </a:t>
          </a:r>
          <a:r>
            <a:rPr lang="en-US" dirty="0" err="1"/>
            <a:t>elettronica</a:t>
          </a:r>
          <a:endParaRPr lang="en-US" dirty="0"/>
        </a:p>
      </dgm:t>
    </dgm:pt>
    <dgm:pt modelId="{FC261B72-70E0-4439-BFA0-BDA642B5B6D6}" type="parTrans" cxnId="{B5C9EE7C-A9AE-4682-B712-9260309CB61A}">
      <dgm:prSet/>
      <dgm:spPr/>
      <dgm:t>
        <a:bodyPr/>
        <a:lstStyle/>
        <a:p>
          <a:endParaRPr lang="en-US"/>
        </a:p>
      </dgm:t>
    </dgm:pt>
    <dgm:pt modelId="{6F0C59E1-F15A-46D1-8A2D-C590246B3122}" type="sibTrans" cxnId="{B5C9EE7C-A9AE-4682-B712-9260309CB61A}">
      <dgm:prSet/>
      <dgm:spPr/>
      <dgm:t>
        <a:bodyPr/>
        <a:lstStyle/>
        <a:p>
          <a:endParaRPr lang="en-US"/>
        </a:p>
      </dgm:t>
    </dgm:pt>
    <dgm:pt modelId="{5A08E465-8FB6-4438-890B-EF7A0F3FB084}">
      <dgm:prSet/>
      <dgm:spPr/>
      <dgm:t>
        <a:bodyPr/>
        <a:lstStyle/>
        <a:p>
          <a:r>
            <a:rPr lang="en-US" dirty="0"/>
            <a:t>2024/05/11 – Stampa FDM</a:t>
          </a:r>
        </a:p>
      </dgm:t>
    </dgm:pt>
    <dgm:pt modelId="{7F4E0F26-F7FD-462C-BD2B-25560B2F84BD}" type="parTrans" cxnId="{F1974947-DBED-4B04-BC33-09047CCC098D}">
      <dgm:prSet/>
      <dgm:spPr/>
      <dgm:t>
        <a:bodyPr/>
        <a:lstStyle/>
        <a:p>
          <a:endParaRPr lang="en-US"/>
        </a:p>
      </dgm:t>
    </dgm:pt>
    <dgm:pt modelId="{C76404C0-72EC-465D-BAD9-151ECCC831B7}" type="sibTrans" cxnId="{F1974947-DBED-4B04-BC33-09047CCC098D}">
      <dgm:prSet/>
      <dgm:spPr/>
      <dgm:t>
        <a:bodyPr/>
        <a:lstStyle/>
        <a:p>
          <a:endParaRPr lang="en-US"/>
        </a:p>
      </dgm:t>
    </dgm:pt>
    <dgm:pt modelId="{8E691F4A-EF0E-48A7-B2BE-6D4FCB67849D}">
      <dgm:prSet/>
      <dgm:spPr/>
      <dgm:t>
        <a:bodyPr/>
        <a:lstStyle/>
        <a:p>
          <a:r>
            <a:rPr lang="en-US" dirty="0"/>
            <a:t>2024/05/18 – </a:t>
          </a:r>
          <a:r>
            <a:rPr lang="en-US" dirty="0" err="1"/>
            <a:t>Progettazione</a:t>
          </a:r>
          <a:r>
            <a:rPr lang="en-US" dirty="0"/>
            <a:t> 3D</a:t>
          </a:r>
        </a:p>
      </dgm:t>
    </dgm:pt>
    <dgm:pt modelId="{E1CD7C43-3439-4406-B9F2-E0270E2F1F7B}" type="parTrans" cxnId="{9F288FE2-7F49-4151-9EE1-C9706E69A3F1}">
      <dgm:prSet/>
      <dgm:spPr/>
      <dgm:t>
        <a:bodyPr/>
        <a:lstStyle/>
        <a:p>
          <a:endParaRPr lang="en-US"/>
        </a:p>
      </dgm:t>
    </dgm:pt>
    <dgm:pt modelId="{218E85BD-D5D1-484F-851D-FEADACCE7C67}" type="sibTrans" cxnId="{9F288FE2-7F49-4151-9EE1-C9706E69A3F1}">
      <dgm:prSet/>
      <dgm:spPr/>
      <dgm:t>
        <a:bodyPr/>
        <a:lstStyle/>
        <a:p>
          <a:endParaRPr lang="en-US"/>
        </a:p>
      </dgm:t>
    </dgm:pt>
    <dgm:pt modelId="{F6C269E2-3AEA-4032-8976-13EA791821D2}">
      <dgm:prSet/>
      <dgm:spPr/>
      <dgm:t>
        <a:bodyPr/>
        <a:lstStyle/>
        <a:p>
          <a:r>
            <a:rPr lang="en-US" dirty="0"/>
            <a:t>2024/05/25 - Stampa SLA + BONUS</a:t>
          </a:r>
        </a:p>
      </dgm:t>
    </dgm:pt>
    <dgm:pt modelId="{731F971A-AEC6-48F8-AAD7-E15770DD1ABA}" type="parTrans" cxnId="{4C85994E-0A99-4C71-BD75-D4223BFD53F6}">
      <dgm:prSet/>
      <dgm:spPr/>
      <dgm:t>
        <a:bodyPr/>
        <a:lstStyle/>
        <a:p>
          <a:endParaRPr lang="en-US"/>
        </a:p>
      </dgm:t>
    </dgm:pt>
    <dgm:pt modelId="{595ECF66-BA14-4209-A365-4EAA1B7E33F9}" type="sibTrans" cxnId="{4C85994E-0A99-4C71-BD75-D4223BFD53F6}">
      <dgm:prSet/>
      <dgm:spPr/>
      <dgm:t>
        <a:bodyPr/>
        <a:lstStyle/>
        <a:p>
          <a:endParaRPr lang="en-US"/>
        </a:p>
      </dgm:t>
    </dgm:pt>
    <dgm:pt modelId="{881F9437-BC74-44C7-9F02-CC8AAD2D204D}" type="pres">
      <dgm:prSet presAssocID="{29D143A4-AF26-40BC-9F61-7940579757DB}" presName="linear" presStyleCnt="0">
        <dgm:presLayoutVars>
          <dgm:animLvl val="lvl"/>
          <dgm:resizeHandles val="exact"/>
        </dgm:presLayoutVars>
      </dgm:prSet>
      <dgm:spPr/>
    </dgm:pt>
    <dgm:pt modelId="{28BC1C14-3D86-4CB3-96C7-AE6B0C2334D2}" type="pres">
      <dgm:prSet presAssocID="{50984AC1-31DA-43F0-83E9-D69FEFC1805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044361E-2AE6-4EFC-9E4E-E6E9F6991A19}" type="pres">
      <dgm:prSet presAssocID="{575FE676-AA6C-4067-8C19-FFE815164440}" presName="spacer" presStyleCnt="0"/>
      <dgm:spPr/>
    </dgm:pt>
    <dgm:pt modelId="{D176050D-43DC-4BD4-B0C1-B56C02A3DEBC}" type="pres">
      <dgm:prSet presAssocID="{6350B592-DA24-4C68-AB8B-4377BC45FEF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1E1C2E-4FFC-41E1-8B77-4921A3674A1A}" type="pres">
      <dgm:prSet presAssocID="{3E998F10-D557-41F9-9509-86FCA36D0C05}" presName="spacer" presStyleCnt="0"/>
      <dgm:spPr/>
    </dgm:pt>
    <dgm:pt modelId="{474F174B-028B-44D2-A9E2-C2C543E69828}" type="pres">
      <dgm:prSet presAssocID="{EDD04B4E-5751-4C5F-AC0D-C1FD8B8671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42B4B3-97BF-4A71-940E-8684DF682DA1}" type="pres">
      <dgm:prSet presAssocID="{6F0C59E1-F15A-46D1-8A2D-C590246B3122}" presName="spacer" presStyleCnt="0"/>
      <dgm:spPr/>
    </dgm:pt>
    <dgm:pt modelId="{177E6CFF-2ADA-4690-9201-E6AB1BA57B2F}" type="pres">
      <dgm:prSet presAssocID="{5A08E465-8FB6-4438-890B-EF7A0F3FB08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A5E50A-D5C6-4F96-8EDF-7497E75966E0}" type="pres">
      <dgm:prSet presAssocID="{C76404C0-72EC-465D-BAD9-151ECCC831B7}" presName="spacer" presStyleCnt="0"/>
      <dgm:spPr/>
    </dgm:pt>
    <dgm:pt modelId="{8498F792-3FD1-4EDD-98E2-703B1B79504D}" type="pres">
      <dgm:prSet presAssocID="{8E691F4A-EF0E-48A7-B2BE-6D4FCB67849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68CAA1-F7A9-4C1A-B669-5B0F127182C6}" type="pres">
      <dgm:prSet presAssocID="{218E85BD-D5D1-484F-851D-FEADACCE7C67}" presName="spacer" presStyleCnt="0"/>
      <dgm:spPr/>
    </dgm:pt>
    <dgm:pt modelId="{0E6201CD-5E90-4852-B23D-C42C471DAED9}" type="pres">
      <dgm:prSet presAssocID="{F6C269E2-3AEA-4032-8976-13EA791821D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A41909-7F4A-453B-911C-B4E35AA6D881}" type="presOf" srcId="{5A08E465-8FB6-4438-890B-EF7A0F3FB084}" destId="{177E6CFF-2ADA-4690-9201-E6AB1BA57B2F}" srcOrd="0" destOrd="0" presId="urn:microsoft.com/office/officeart/2005/8/layout/vList2"/>
    <dgm:cxn modelId="{AC64011E-8491-4FF4-B8E1-F3F745B76B9F}" type="presOf" srcId="{29D143A4-AF26-40BC-9F61-7940579757DB}" destId="{881F9437-BC74-44C7-9F02-CC8AAD2D204D}" srcOrd="0" destOrd="0" presId="urn:microsoft.com/office/officeart/2005/8/layout/vList2"/>
    <dgm:cxn modelId="{CE24E123-35EB-400B-83DD-B4BB3EDAF576}" type="presOf" srcId="{50984AC1-31DA-43F0-83E9-D69FEFC18051}" destId="{28BC1C14-3D86-4CB3-96C7-AE6B0C2334D2}" srcOrd="0" destOrd="0" presId="urn:microsoft.com/office/officeart/2005/8/layout/vList2"/>
    <dgm:cxn modelId="{78A85840-9995-4607-94F0-663D594AAD73}" type="presOf" srcId="{8E691F4A-EF0E-48A7-B2BE-6D4FCB67849D}" destId="{8498F792-3FD1-4EDD-98E2-703B1B79504D}" srcOrd="0" destOrd="0" presId="urn:microsoft.com/office/officeart/2005/8/layout/vList2"/>
    <dgm:cxn modelId="{A8B1015E-8DE6-49B2-8AB8-B073C2E2BB74}" srcId="{29D143A4-AF26-40BC-9F61-7940579757DB}" destId="{6350B592-DA24-4C68-AB8B-4377BC45FEF6}" srcOrd="1" destOrd="0" parTransId="{7216E92F-0F2D-46F6-9D19-FD275897D1E5}" sibTransId="{3E998F10-D557-41F9-9509-86FCA36D0C05}"/>
    <dgm:cxn modelId="{6F6C5D64-4697-4ACA-9178-67706D29E40C}" type="presOf" srcId="{EDD04B4E-5751-4C5F-AC0D-C1FD8B8671B2}" destId="{474F174B-028B-44D2-A9E2-C2C543E69828}" srcOrd="0" destOrd="0" presId="urn:microsoft.com/office/officeart/2005/8/layout/vList2"/>
    <dgm:cxn modelId="{F1974947-DBED-4B04-BC33-09047CCC098D}" srcId="{29D143A4-AF26-40BC-9F61-7940579757DB}" destId="{5A08E465-8FB6-4438-890B-EF7A0F3FB084}" srcOrd="3" destOrd="0" parTransId="{7F4E0F26-F7FD-462C-BD2B-25560B2F84BD}" sibTransId="{C76404C0-72EC-465D-BAD9-151ECCC831B7}"/>
    <dgm:cxn modelId="{4C85994E-0A99-4C71-BD75-D4223BFD53F6}" srcId="{29D143A4-AF26-40BC-9F61-7940579757DB}" destId="{F6C269E2-3AEA-4032-8976-13EA791821D2}" srcOrd="5" destOrd="0" parTransId="{731F971A-AEC6-48F8-AAD7-E15770DD1ABA}" sibTransId="{595ECF66-BA14-4209-A365-4EAA1B7E33F9}"/>
    <dgm:cxn modelId="{B5C9EE7C-A9AE-4682-B712-9260309CB61A}" srcId="{29D143A4-AF26-40BC-9F61-7940579757DB}" destId="{EDD04B4E-5751-4C5F-AC0D-C1FD8B8671B2}" srcOrd="2" destOrd="0" parTransId="{FC261B72-70E0-4439-BFA0-BDA642B5B6D6}" sibTransId="{6F0C59E1-F15A-46D1-8A2D-C590246B3122}"/>
    <dgm:cxn modelId="{9807D2A5-69E0-4F32-8FA6-4A31A6438D6B}" type="presOf" srcId="{F6C269E2-3AEA-4032-8976-13EA791821D2}" destId="{0E6201CD-5E90-4852-B23D-C42C471DAED9}" srcOrd="0" destOrd="0" presId="urn:microsoft.com/office/officeart/2005/8/layout/vList2"/>
    <dgm:cxn modelId="{8DF435B5-BF94-413A-8A1F-B7A47CE80A38}" srcId="{29D143A4-AF26-40BC-9F61-7940579757DB}" destId="{50984AC1-31DA-43F0-83E9-D69FEFC18051}" srcOrd="0" destOrd="0" parTransId="{1E4CC2A6-8820-4BE6-9CBC-87A8422C5AD0}" sibTransId="{575FE676-AA6C-4067-8C19-FFE815164440}"/>
    <dgm:cxn modelId="{DC3DA0C8-3D5D-4989-8148-91CB2FF11A98}" type="presOf" srcId="{6350B592-DA24-4C68-AB8B-4377BC45FEF6}" destId="{D176050D-43DC-4BD4-B0C1-B56C02A3DEBC}" srcOrd="0" destOrd="0" presId="urn:microsoft.com/office/officeart/2005/8/layout/vList2"/>
    <dgm:cxn modelId="{9F288FE2-7F49-4151-9EE1-C9706E69A3F1}" srcId="{29D143A4-AF26-40BC-9F61-7940579757DB}" destId="{8E691F4A-EF0E-48A7-B2BE-6D4FCB67849D}" srcOrd="4" destOrd="0" parTransId="{E1CD7C43-3439-4406-B9F2-E0270E2F1F7B}" sibTransId="{218E85BD-D5D1-484F-851D-FEADACCE7C67}"/>
    <dgm:cxn modelId="{D8DAB0D2-D79F-4740-9883-C2B45D5896D1}" type="presParOf" srcId="{881F9437-BC74-44C7-9F02-CC8AAD2D204D}" destId="{28BC1C14-3D86-4CB3-96C7-AE6B0C2334D2}" srcOrd="0" destOrd="0" presId="urn:microsoft.com/office/officeart/2005/8/layout/vList2"/>
    <dgm:cxn modelId="{AC330BF3-5A52-4F78-A96C-A464B36EAAE5}" type="presParOf" srcId="{881F9437-BC74-44C7-9F02-CC8AAD2D204D}" destId="{3044361E-2AE6-4EFC-9E4E-E6E9F6991A19}" srcOrd="1" destOrd="0" presId="urn:microsoft.com/office/officeart/2005/8/layout/vList2"/>
    <dgm:cxn modelId="{59170A4B-B30C-4FE1-946B-2C0019C02569}" type="presParOf" srcId="{881F9437-BC74-44C7-9F02-CC8AAD2D204D}" destId="{D176050D-43DC-4BD4-B0C1-B56C02A3DEBC}" srcOrd="2" destOrd="0" presId="urn:microsoft.com/office/officeart/2005/8/layout/vList2"/>
    <dgm:cxn modelId="{325DB425-BD36-499C-911D-4E6C90DC8618}" type="presParOf" srcId="{881F9437-BC74-44C7-9F02-CC8AAD2D204D}" destId="{3C1E1C2E-4FFC-41E1-8B77-4921A3674A1A}" srcOrd="3" destOrd="0" presId="urn:microsoft.com/office/officeart/2005/8/layout/vList2"/>
    <dgm:cxn modelId="{985BC002-5BC9-4245-9A6E-5CB0BF6C6D95}" type="presParOf" srcId="{881F9437-BC74-44C7-9F02-CC8AAD2D204D}" destId="{474F174B-028B-44D2-A9E2-C2C543E69828}" srcOrd="4" destOrd="0" presId="urn:microsoft.com/office/officeart/2005/8/layout/vList2"/>
    <dgm:cxn modelId="{2D535ACF-3D85-456A-95E2-DA3C77B991D5}" type="presParOf" srcId="{881F9437-BC74-44C7-9F02-CC8AAD2D204D}" destId="{C342B4B3-97BF-4A71-940E-8684DF682DA1}" srcOrd="5" destOrd="0" presId="urn:microsoft.com/office/officeart/2005/8/layout/vList2"/>
    <dgm:cxn modelId="{73A60C10-A5E2-499F-83B0-DF18B932DF6B}" type="presParOf" srcId="{881F9437-BC74-44C7-9F02-CC8AAD2D204D}" destId="{177E6CFF-2ADA-4690-9201-E6AB1BA57B2F}" srcOrd="6" destOrd="0" presId="urn:microsoft.com/office/officeart/2005/8/layout/vList2"/>
    <dgm:cxn modelId="{C4432348-642C-40D2-B4C2-AB727C5C162A}" type="presParOf" srcId="{881F9437-BC74-44C7-9F02-CC8AAD2D204D}" destId="{5DA5E50A-D5C6-4F96-8EDF-7497E75966E0}" srcOrd="7" destOrd="0" presId="urn:microsoft.com/office/officeart/2005/8/layout/vList2"/>
    <dgm:cxn modelId="{4033438E-9CE6-4E57-A13F-9435F58D449C}" type="presParOf" srcId="{881F9437-BC74-44C7-9F02-CC8AAD2D204D}" destId="{8498F792-3FD1-4EDD-98E2-703B1B79504D}" srcOrd="8" destOrd="0" presId="urn:microsoft.com/office/officeart/2005/8/layout/vList2"/>
    <dgm:cxn modelId="{9355C10F-9727-49AA-A113-D277C6725879}" type="presParOf" srcId="{881F9437-BC74-44C7-9F02-CC8AAD2D204D}" destId="{CF68CAA1-F7A9-4C1A-B669-5B0F127182C6}" srcOrd="9" destOrd="0" presId="urn:microsoft.com/office/officeart/2005/8/layout/vList2"/>
    <dgm:cxn modelId="{B45B9CB7-8457-4B87-B86A-692348E689DE}" type="presParOf" srcId="{881F9437-BC74-44C7-9F02-CC8AAD2D204D}" destId="{0E6201CD-5E90-4852-B23D-C42C471DA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200B2-0C55-4B58-A9AE-4FEA04495132}">
      <dsp:nvSpPr>
        <dsp:cNvPr id="0" name=""/>
        <dsp:cNvSpPr/>
      </dsp:nvSpPr>
      <dsp:spPr>
        <a:xfrm>
          <a:off x="0" y="366946"/>
          <a:ext cx="3860002" cy="1286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Panoramica degli strumenti del laboratorio.</a:t>
          </a:r>
        </a:p>
      </dsp:txBody>
      <dsp:txXfrm>
        <a:off x="62808" y="429754"/>
        <a:ext cx="3734386" cy="1161018"/>
      </dsp:txXfrm>
    </dsp:sp>
    <dsp:sp modelId="{57DB5CF8-A169-4244-BB4A-6B3D7475D186}">
      <dsp:nvSpPr>
        <dsp:cNvPr id="0" name=""/>
        <dsp:cNvSpPr/>
      </dsp:nvSpPr>
      <dsp:spPr>
        <a:xfrm>
          <a:off x="0" y="1719820"/>
          <a:ext cx="3860002" cy="1286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Uso consapevole del laboratorio e conoscenza dei limiti e delle possibilità.</a:t>
          </a:r>
        </a:p>
      </dsp:txBody>
      <dsp:txXfrm>
        <a:off x="62808" y="1782628"/>
        <a:ext cx="3734386" cy="1161018"/>
      </dsp:txXfrm>
    </dsp:sp>
    <dsp:sp modelId="{3AEB0CA7-69F4-48A3-8B28-531FF032730C}">
      <dsp:nvSpPr>
        <dsp:cNvPr id="0" name=""/>
        <dsp:cNvSpPr/>
      </dsp:nvSpPr>
      <dsp:spPr>
        <a:xfrm>
          <a:off x="0" y="3072695"/>
          <a:ext cx="3860002" cy="1286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Utilizzo sicuro e competente dei macchinari.</a:t>
          </a:r>
        </a:p>
      </dsp:txBody>
      <dsp:txXfrm>
        <a:off x="62808" y="3135503"/>
        <a:ext cx="3734386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C1C14-3D86-4CB3-96C7-AE6B0C2334D2}">
      <dsp:nvSpPr>
        <dsp:cNvPr id="0" name=""/>
        <dsp:cNvSpPr/>
      </dsp:nvSpPr>
      <dsp:spPr>
        <a:xfrm>
          <a:off x="0" y="77520"/>
          <a:ext cx="3860002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2024/04/13 – General Safety</a:t>
          </a:r>
        </a:p>
      </dsp:txBody>
      <dsp:txXfrm>
        <a:off x="35083" y="112603"/>
        <a:ext cx="3789836" cy="648506"/>
      </dsp:txXfrm>
    </dsp:sp>
    <dsp:sp modelId="{D176050D-43DC-4BD4-B0C1-B56C02A3DEBC}">
      <dsp:nvSpPr>
        <dsp:cNvPr id="0" name=""/>
        <dsp:cNvSpPr/>
      </dsp:nvSpPr>
      <dsp:spPr>
        <a:xfrm>
          <a:off x="0" y="848032"/>
          <a:ext cx="3860002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2024/04/20 | 2024/04/27 - Open days</a:t>
          </a:r>
        </a:p>
      </dsp:txBody>
      <dsp:txXfrm>
        <a:off x="35083" y="883115"/>
        <a:ext cx="3789836" cy="648506"/>
      </dsp:txXfrm>
    </dsp:sp>
    <dsp:sp modelId="{474F174B-028B-44D2-A9E2-C2C543E69828}">
      <dsp:nvSpPr>
        <dsp:cNvPr id="0" name=""/>
        <dsp:cNvSpPr/>
      </dsp:nvSpPr>
      <dsp:spPr>
        <a:xfrm>
          <a:off x="0" y="1618545"/>
          <a:ext cx="3860002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2024/05/04 – </a:t>
          </a:r>
          <a:r>
            <a:rPr lang="en-US" sz="1800" kern="1200" dirty="0" err="1"/>
            <a:t>Saldatura</a:t>
          </a:r>
          <a:r>
            <a:rPr lang="en-US" sz="1800" kern="1200" dirty="0"/>
            <a:t> ed </a:t>
          </a:r>
          <a:r>
            <a:rPr lang="en-US" sz="1800" kern="1200" dirty="0" err="1"/>
            <a:t>elettronica</a:t>
          </a:r>
          <a:endParaRPr lang="en-US" sz="1800" kern="1200" dirty="0"/>
        </a:p>
      </dsp:txBody>
      <dsp:txXfrm>
        <a:off x="35083" y="1653628"/>
        <a:ext cx="3789836" cy="648506"/>
      </dsp:txXfrm>
    </dsp:sp>
    <dsp:sp modelId="{177E6CFF-2ADA-4690-9201-E6AB1BA57B2F}">
      <dsp:nvSpPr>
        <dsp:cNvPr id="0" name=""/>
        <dsp:cNvSpPr/>
      </dsp:nvSpPr>
      <dsp:spPr>
        <a:xfrm>
          <a:off x="0" y="2389058"/>
          <a:ext cx="3860002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2024/05/11 – Stampa FDM</a:t>
          </a:r>
        </a:p>
      </dsp:txBody>
      <dsp:txXfrm>
        <a:off x="35083" y="2424141"/>
        <a:ext cx="3789836" cy="648506"/>
      </dsp:txXfrm>
    </dsp:sp>
    <dsp:sp modelId="{8498F792-3FD1-4EDD-98E2-703B1B79504D}">
      <dsp:nvSpPr>
        <dsp:cNvPr id="0" name=""/>
        <dsp:cNvSpPr/>
      </dsp:nvSpPr>
      <dsp:spPr>
        <a:xfrm>
          <a:off x="0" y="3159570"/>
          <a:ext cx="3860002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2024/05/18 – </a:t>
          </a:r>
          <a:r>
            <a:rPr lang="en-US" sz="1800" kern="1200" dirty="0" err="1"/>
            <a:t>Progettazione</a:t>
          </a:r>
          <a:r>
            <a:rPr lang="en-US" sz="1800" kern="1200" dirty="0"/>
            <a:t> 3D</a:t>
          </a:r>
        </a:p>
      </dsp:txBody>
      <dsp:txXfrm>
        <a:off x="35083" y="3194653"/>
        <a:ext cx="3789836" cy="648506"/>
      </dsp:txXfrm>
    </dsp:sp>
    <dsp:sp modelId="{0E6201CD-5E90-4852-B23D-C42C471DAED9}">
      <dsp:nvSpPr>
        <dsp:cNvPr id="0" name=""/>
        <dsp:cNvSpPr/>
      </dsp:nvSpPr>
      <dsp:spPr>
        <a:xfrm>
          <a:off x="0" y="3930083"/>
          <a:ext cx="3860002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2024/05/25 - Stampa SLA + BONUS</a:t>
          </a:r>
        </a:p>
      </dsp:txBody>
      <dsp:txXfrm>
        <a:off x="35083" y="3965166"/>
        <a:ext cx="3789836" cy="64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4D1F8-86A3-41AD-B745-D39047BBEBFE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E4CBB-0DAC-4E55-ADEF-701B9D1B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D7A28-69E4-4999-8AAE-5D7E77A780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E4CBB-0DAC-4E55-ADEF-701B9D1B61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https://t.me/+acXnR5iUDHhmZWI0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D7A28-69E4-4999-8AAE-5D7E77A78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D512-AED9-7109-CDBA-421F5F6EF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C3076-5CA4-7E54-CF21-F562F3E1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CFB0-B27F-DE26-2320-1D5B1B44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3414-6377-B15D-5EBC-9BA15061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E78C-270B-45E4-B0C9-ED5B9B02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437-8E6A-BAAF-AA16-B528FCE1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DF6F-4DFF-7D95-C595-AA92BF74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5BC4-88F5-A5B1-EC40-AD9BD858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7C910-F473-8627-1A4F-EDBE1AA6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ED72-CB1D-2E68-0E75-CCB8C550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FE56D-134B-8F80-0A91-55F0E79D6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99784-E6C0-EC3E-36E3-5F12FACEA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6002-97E5-141D-834E-CF80841C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3D51-13A0-2FE1-A7C8-0955DE85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E2DA-E361-AD0F-DBC8-C8CB3997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789-C949-1441-D485-F9AAEF8E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F9AC-6465-BBD9-F8DA-622793AC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3087-C1A6-FF39-68C8-190B37CB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1D201-A77E-5C4F-9E46-3D17750A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C01F4-51C4-4D78-C767-D4F857F5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2261-919E-3275-9FED-D2DD013B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53F6-7C72-D5A6-BAFC-8861BB9D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D884-821B-5A86-ADBF-D52F993E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2B61-5291-9799-FADB-F4F31CBA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F04F-1E45-4497-81D5-7421CEAC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2B40-6093-4C2B-6B64-B60F7531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E27C-86FE-F201-AE59-47DAE9CC8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B8D57-1B93-960F-8C49-450DEB094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1545-4795-87D1-4617-557DB254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F36C-D755-7819-D055-2778AA35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FBF5F-CC34-8BB9-0DFE-3B735099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09E-7444-3576-72D2-4F9C825D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21BC-1F33-8BDC-75A4-6411275E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A390-0517-BDCA-7979-D055DA197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4BD86-C681-305B-ADDF-29629DCC1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0155-9716-5E89-473C-994938495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8EB78-B56F-00C0-B409-0585A7C3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DDACD-F73B-A5EC-9412-98243A5E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00057-A311-3806-E644-5F676AE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1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1300-F52F-B9DF-703A-66754205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86175-EA56-B3E4-D2B9-F6460C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848F-96BC-C9B4-904F-5B593B1E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EE54D-83E4-101B-35F4-32B7882F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06B4A-55C4-AE9D-6B1D-411F953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BF0B4-F05B-0EB1-F009-ABB9641E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F721-3DFC-9074-B2F8-4773AE8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E8FB-A2DB-EAEC-AE0A-C812A2E4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9138-4437-15D3-CDF4-FA7DF1A0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2B77D-C6D0-38EF-21F0-A3116D7E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FAA44-7601-9198-3380-A54F5A7B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FE005-797A-F54C-B7DC-EB2FF7EB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BD7CE-422B-EB60-8E18-80ECFB54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0DED-AFE6-0BFF-2014-75A50131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38D40-A1CA-8202-164C-377E7D9BD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8D84-1C21-4CB1-960A-20C6CAAD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20A7-0586-3E4D-942A-01304416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C315F-B5A0-090E-8FCB-BC8F1985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D7D1-69B0-1F48-AFEF-A9DBB336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229E5-7A1C-3777-43D3-F25A77A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944E2-7779-B356-011B-78ED3DB16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9D0-463B-9C7E-BABE-1BF86884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2C52B-5824-4343-95DD-6FB6F8CD8DF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6AE8-2F0A-59EF-45D7-41E54E708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65EE-BE49-A1C7-9CD8-7A1DF57D7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507AB-0496-4FEE-BF57-39E15F67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printer at work">
            <a:extLst>
              <a:ext uri="{FF2B5EF4-FFF2-40B4-BE49-F238E27FC236}">
                <a16:creationId xmlns:a16="http://schemas.microsoft.com/office/drawing/2014/main" id="{389605E1-4663-461F-A347-0BC1F0FCC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 amt="35000"/>
          </a:blip>
          <a:srcRect t="5610" b="6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0735C-0599-1AE7-A5B7-88A235E9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 dirty="0" err="1">
                <a:ln w="22225">
                  <a:solidFill>
                    <a:srgbClr val="FFFFFF"/>
                  </a:solidFill>
                </a:ln>
              </a:rPr>
              <a:t>Formazione</a:t>
            </a:r>
            <a:r>
              <a:rPr lang="en-US" sz="7400" dirty="0">
                <a:ln w="22225">
                  <a:solidFill>
                    <a:srgbClr val="FFFFFF"/>
                  </a:solidFill>
                </a:ln>
              </a:rPr>
              <a:t>: Introduction to </a:t>
            </a:r>
            <a:r>
              <a:rPr lang="en-US" sz="7400" dirty="0" err="1">
                <a:ln w="22225">
                  <a:solidFill>
                    <a:srgbClr val="FFFFFF"/>
                  </a:solidFill>
                </a:ln>
              </a:rPr>
              <a:t>Sunlab</a:t>
            </a:r>
            <a:endParaRPr lang="en-US" sz="7400" dirty="0">
              <a:ln w="22225">
                <a:solidFill>
                  <a:srgbClr val="FFFFFF"/>
                </a:solidFill>
              </a:ln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C8DF205F-039A-0851-8349-153253F873B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596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BABC1-CE80-0754-D9C9-DA949F8F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Presenter 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5F2-6692-88EB-BD36-D126F357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288834"/>
            <a:ext cx="4800600" cy="17329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SzPct val="87000"/>
            </a:pPr>
            <a:r>
              <a:rPr lang="en-US" sz="2000" dirty="0">
                <a:solidFill>
                  <a:schemeClr val="bg1"/>
                </a:solidFill>
              </a:rPr>
              <a:t>Francesco Penasa</a:t>
            </a:r>
          </a:p>
          <a:p>
            <a:pPr>
              <a:buSzPct val="87000"/>
            </a:pPr>
            <a:r>
              <a:rPr lang="en-US" sz="2000" dirty="0" err="1">
                <a:solidFill>
                  <a:schemeClr val="bg1"/>
                </a:solidFill>
              </a:rPr>
              <a:t>Laureato</a:t>
            </a:r>
            <a:r>
              <a:rPr lang="en-US" sz="2000" dirty="0">
                <a:solidFill>
                  <a:schemeClr val="bg1"/>
                </a:solidFill>
              </a:rPr>
              <a:t> in Computer Science</a:t>
            </a:r>
          </a:p>
          <a:p>
            <a:pPr>
              <a:buSzPct val="87000"/>
            </a:pPr>
            <a:r>
              <a:rPr lang="en-US" sz="2000" dirty="0">
                <a:solidFill>
                  <a:schemeClr val="bg1"/>
                </a:solidFill>
              </a:rPr>
              <a:t>Appassionato di </a:t>
            </a:r>
            <a:r>
              <a:rPr lang="en-US" sz="2000" dirty="0" err="1">
                <a:solidFill>
                  <a:schemeClr val="bg1"/>
                </a:solidFill>
              </a:rPr>
              <a:t>tecnologia</a:t>
            </a:r>
            <a:r>
              <a:rPr lang="en-US" sz="2000" dirty="0">
                <a:solidFill>
                  <a:schemeClr val="bg1"/>
                </a:solidFill>
              </a:rPr>
              <a:t> e </a:t>
            </a:r>
            <a:r>
              <a:rPr lang="en-US" sz="2000" dirty="0" err="1">
                <a:solidFill>
                  <a:schemeClr val="bg1"/>
                </a:solidFill>
              </a:rPr>
              <a:t>purtroppo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anche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stampa</a:t>
            </a:r>
            <a:r>
              <a:rPr lang="en-US" sz="2000" dirty="0">
                <a:solidFill>
                  <a:schemeClr val="bg1"/>
                </a:solidFill>
              </a:rPr>
              <a:t> 3D</a:t>
            </a:r>
          </a:p>
        </p:txBody>
      </p:sp>
      <p:pic>
        <p:nvPicPr>
          <p:cNvPr id="8" name="Content Placeholder 7" descr="A person wearing glasses and a plaid shirt&#10;&#10;Description automatically generated">
            <a:extLst>
              <a:ext uri="{FF2B5EF4-FFF2-40B4-BE49-F238E27FC236}">
                <a16:creationId xmlns:a16="http://schemas.microsoft.com/office/drawing/2014/main" id="{20803BA6-2A00-1924-049E-633A391A36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qr code with black squares&#10;&#10;Description automatically generated">
            <a:extLst>
              <a:ext uri="{FF2B5EF4-FFF2-40B4-BE49-F238E27FC236}">
                <a16:creationId xmlns:a16="http://schemas.microsoft.com/office/drawing/2014/main" id="{0E252A3D-7D9D-A916-D528-762EF872F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4" y="4514732"/>
            <a:ext cx="1962512" cy="19625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qr code with black squares&#10;&#10;Description automatically generated">
            <a:extLst>
              <a:ext uri="{FF2B5EF4-FFF2-40B4-BE49-F238E27FC236}">
                <a16:creationId xmlns:a16="http://schemas.microsoft.com/office/drawing/2014/main" id="{52FA6511-C471-65ED-BA01-628794B7B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17" y="3786677"/>
            <a:ext cx="2690567" cy="269056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CA74B5-1894-92FD-322A-2A86FB705417}"/>
              </a:ext>
            </a:extLst>
          </p:cNvPr>
          <p:cNvCxnSpPr/>
          <p:nvPr/>
        </p:nvCxnSpPr>
        <p:spPr>
          <a:xfrm>
            <a:off x="6363093" y="5118755"/>
            <a:ext cx="1206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AEE873-63E7-E55B-7CB7-B67F36828F22}"/>
              </a:ext>
            </a:extLst>
          </p:cNvPr>
          <p:cNvSpPr txBox="1"/>
          <p:nvPr/>
        </p:nvSpPr>
        <p:spPr>
          <a:xfrm>
            <a:off x="6727720" y="4762628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8BEAA-1554-D5CD-B390-42706B599902}"/>
              </a:ext>
            </a:extLst>
          </p:cNvPr>
          <p:cNvCxnSpPr/>
          <p:nvPr/>
        </p:nvCxnSpPr>
        <p:spPr>
          <a:xfrm flipH="1">
            <a:off x="3295650" y="549598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156CC2-23C0-BDC0-9E8D-96AEDAD91447}"/>
              </a:ext>
            </a:extLst>
          </p:cNvPr>
          <p:cNvSpPr txBox="1"/>
          <p:nvPr/>
        </p:nvSpPr>
        <p:spPr>
          <a:xfrm>
            <a:off x="3333750" y="5314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95A428-ABC4-3E13-C280-735797F06540}"/>
              </a:ext>
            </a:extLst>
          </p:cNvPr>
          <p:cNvSpPr txBox="1"/>
          <p:nvPr/>
        </p:nvSpPr>
        <p:spPr>
          <a:xfrm>
            <a:off x="3383375" y="5118755"/>
            <a:ext cx="1206631" cy="37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3D printer at work">
            <a:extLst>
              <a:ext uri="{FF2B5EF4-FFF2-40B4-BE49-F238E27FC236}">
                <a16:creationId xmlns:a16="http://schemas.microsoft.com/office/drawing/2014/main" id="{389605E1-4663-461F-A347-0BC1F0FCC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alphaModFix amt="35000"/>
          </a:blip>
          <a:srcRect t="5610" b="64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40735C-0599-1AE7-A5B7-88A235E9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5862"/>
            <a:ext cx="5899084" cy="255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ln w="22225">
                  <a:solidFill>
                    <a:srgbClr val="FFFFFF"/>
                  </a:solidFill>
                </a:ln>
              </a:rPr>
              <a:t>Programma</a:t>
            </a:r>
            <a:endParaRPr lang="en-US" sz="8000" dirty="0">
              <a:ln w="22225">
                <a:solidFill>
                  <a:srgbClr val="FFFFFF"/>
                </a:solidFill>
              </a:ln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54C33F6-C600-968A-23FC-D5C9335D90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8133608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qr code with black squares&#10;&#10;Description automatically generated">
            <a:extLst>
              <a:ext uri="{FF2B5EF4-FFF2-40B4-BE49-F238E27FC236}">
                <a16:creationId xmlns:a16="http://schemas.microsoft.com/office/drawing/2014/main" id="{EE607BD9-9C25-99D5-3DCC-DE393ACDD3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02463"/>
            <a:ext cx="1882297" cy="1882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B6A52-EF0C-A50E-3ACD-D4D10D47E9A0}"/>
              </a:ext>
            </a:extLst>
          </p:cNvPr>
          <p:cNvSpPr txBox="1"/>
          <p:nvPr/>
        </p:nvSpPr>
        <p:spPr>
          <a:xfrm>
            <a:off x="2133600" y="5624485"/>
            <a:ext cx="188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Gruppo Telegram</a:t>
            </a:r>
          </a:p>
        </p:txBody>
      </p:sp>
    </p:spTree>
    <p:extLst>
      <p:ext uri="{BB962C8B-B14F-4D97-AF65-F5344CB8AC3E}">
        <p14:creationId xmlns:p14="http://schemas.microsoft.com/office/powerpoint/2010/main" val="157947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91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Formazione: Introduction to Sunlab</vt:lpstr>
      <vt:lpstr>Presenter Introduction</vt:lpstr>
      <vt:lpstr>Programma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Formazione: Introduction to Sunlab</dc:title>
  <dc:creator>Francesco Penasa</dc:creator>
  <cp:lastModifiedBy>Francesco Penasa</cp:lastModifiedBy>
  <cp:revision>5</cp:revision>
  <dcterms:created xsi:type="dcterms:W3CDTF">2024-04-11T15:09:54Z</dcterms:created>
  <dcterms:modified xsi:type="dcterms:W3CDTF">2024-04-13T12:02:58Z</dcterms:modified>
</cp:coreProperties>
</file>