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0" r:id="rId2"/>
    <p:sldId id="258" r:id="rId3"/>
    <p:sldId id="259"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1C801-D132-44F6-B79A-0D53CA327027}" type="datetimeFigureOut">
              <a:rPr lang="en-US" smtClean="0"/>
              <a:t>6/2/2024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79CF8-FB51-47FF-8556-EBC2D8ABA417}" type="slidenum">
              <a:rPr lang="en-US" smtClean="0"/>
              <a:t>‹#›</a:t>
            </a:fld>
            <a:endParaRPr lang="en-US"/>
          </a:p>
        </p:txBody>
      </p:sp>
    </p:spTree>
    <p:extLst>
      <p:ext uri="{BB962C8B-B14F-4D97-AF65-F5344CB8AC3E}">
        <p14:creationId xmlns:p14="http://schemas.microsoft.com/office/powerpoint/2010/main" val="3625147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https://all3dp.com/2/coolest-print-in-place-3d-models/</a:t>
            </a:r>
          </a:p>
        </p:txBody>
      </p:sp>
      <p:sp>
        <p:nvSpPr>
          <p:cNvPr id="4" name="Slide Number Placeholder 3"/>
          <p:cNvSpPr>
            <a:spLocks noGrp="1"/>
          </p:cNvSpPr>
          <p:nvPr>
            <p:ph type="sldNum" sz="quarter" idx="5"/>
          </p:nvPr>
        </p:nvSpPr>
        <p:spPr/>
        <p:txBody>
          <a:bodyPr/>
          <a:lstStyle/>
          <a:p>
            <a:fld id="{D3E79CF8-FB51-47FF-8556-EBC2D8ABA417}" type="slidenum">
              <a:rPr lang="en-US" smtClean="0"/>
              <a:t>2</a:t>
            </a:fld>
            <a:endParaRPr lang="en-US"/>
          </a:p>
        </p:txBody>
      </p:sp>
    </p:spTree>
    <p:extLst>
      <p:ext uri="{BB962C8B-B14F-4D97-AF65-F5344CB8AC3E}">
        <p14:creationId xmlns:p14="http://schemas.microsoft.com/office/powerpoint/2010/main" val="16824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Congratulations on your successful completion of our course! We hope you found it informative and enjoyable. You can now apply your new skills and knowledge in your career. Join our community of successful professionals, and keep up the good work!</a:t>
            </a:r>
          </a:p>
        </p:txBody>
      </p:sp>
      <p:sp>
        <p:nvSpPr>
          <p:cNvPr id="4" name="Slide Number Placeholder 3"/>
          <p:cNvSpPr>
            <a:spLocks noGrp="1"/>
          </p:cNvSpPr>
          <p:nvPr>
            <p:ph type="sldNum" sz="quarter" idx="5"/>
          </p:nvPr>
        </p:nvSpPr>
        <p:spPr/>
        <p:txBody>
          <a:bodyPr/>
          <a:lstStyle/>
          <a:p>
            <a:fld id="{D3E79CF8-FB51-47FF-8556-EBC2D8ABA417}" type="slidenum">
              <a:rPr lang="en-US" smtClean="0"/>
              <a:t>3</a:t>
            </a:fld>
            <a:endParaRPr lang="en-US"/>
          </a:p>
        </p:txBody>
      </p:sp>
    </p:spTree>
    <p:extLst>
      <p:ext uri="{BB962C8B-B14F-4D97-AF65-F5344CB8AC3E}">
        <p14:creationId xmlns:p14="http://schemas.microsoft.com/office/powerpoint/2010/main" val="304284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66A51-EE0A-8F64-586B-E50C279CF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97A110-3F72-067B-0CD6-21F8E3951D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17E98E-0837-8601-03BB-56CE8AC5F945}"/>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3E1F26E5-EB91-DB9F-9529-023F9262D117}"/>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FB45F008-3B0C-A76F-59C2-9CE3C77A44C1}"/>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218353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DCBA-AA08-ED26-9FB0-8DCEAF51C5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04979-610D-DF37-B312-CA0334A380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06ECB-0B5C-9E28-0510-1E61DAD37CEA}"/>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AC18DAAC-3E57-4E98-76B5-3F49D870DCC3}"/>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BD4083FD-034B-5C0F-5A77-1BF33500A2D9}"/>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45104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78CCA-9ACF-BD36-EC4E-D693AB9354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31F46-0C2F-6339-3302-4E8CCB4C77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1E331-E1F6-B802-2388-D9348E11C9DB}"/>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65A16BA9-9EEC-3CE6-0EC3-E7211B65F3ED}"/>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AFFEE99B-47F7-4E5A-57EB-7858F7D81564}"/>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2975060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2AA6-6A8B-8F24-F317-AD2DC26DDD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77728-9DFD-9D6C-89F9-25441747C9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08BF7E-69C4-ED63-8A7E-A50ACCA0F70C}"/>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55C1BC5B-5CFD-9ED1-F153-63D47C712C8D}"/>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1FEE796E-7356-4735-88CD-A0939E37BC11}"/>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350942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6CC0-2C7D-3C01-BE53-DDDB36E20D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F88D2B-3F32-8762-3231-6105F877DB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FAF768-1A97-B09A-0AB3-22CAE9925E68}"/>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59BD6795-C9EC-E4BD-5C81-37CFA9096290}"/>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FB13071D-FF04-8A95-365E-C99314AC5B51}"/>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370182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F6CD-7056-E9F1-6BF8-C7737A224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F43E9-46BA-BD4C-89BB-C47AA8E24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C4F60B-5463-713F-DEA0-042146830D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CB439B-E380-8AD7-62AE-CCB3CC5B1E9F}"/>
              </a:ext>
            </a:extLst>
          </p:cNvPr>
          <p:cNvSpPr>
            <a:spLocks noGrp="1"/>
          </p:cNvSpPr>
          <p:nvPr>
            <p:ph type="dt" sz="half" idx="10"/>
          </p:nvPr>
        </p:nvSpPr>
        <p:spPr/>
        <p:txBody>
          <a:bodyPr/>
          <a:lstStyle/>
          <a:p>
            <a:r>
              <a:rPr lang="en-US"/>
              <a:t>2024-06-02</a:t>
            </a:r>
          </a:p>
        </p:txBody>
      </p:sp>
      <p:sp>
        <p:nvSpPr>
          <p:cNvPr id="6" name="Footer Placeholder 5">
            <a:extLst>
              <a:ext uri="{FF2B5EF4-FFF2-40B4-BE49-F238E27FC236}">
                <a16:creationId xmlns:a16="http://schemas.microsoft.com/office/drawing/2014/main" id="{6EC21669-437D-E963-35CC-E79496905815}"/>
              </a:ext>
            </a:extLst>
          </p:cNvPr>
          <p:cNvSpPr>
            <a:spLocks noGrp="1"/>
          </p:cNvSpPr>
          <p:nvPr>
            <p:ph type="ftr" sz="quarter" idx="11"/>
          </p:nvPr>
        </p:nvSpPr>
        <p:spPr/>
        <p:txBody>
          <a:bodyPr/>
          <a:lstStyle/>
          <a:p>
            <a:r>
              <a:rPr lang="en-US"/>
              <a:t>2024 - Formazione SunLab - FrancescoPenasa</a:t>
            </a:r>
          </a:p>
        </p:txBody>
      </p:sp>
      <p:sp>
        <p:nvSpPr>
          <p:cNvPr id="7" name="Slide Number Placeholder 6">
            <a:extLst>
              <a:ext uri="{FF2B5EF4-FFF2-40B4-BE49-F238E27FC236}">
                <a16:creationId xmlns:a16="http://schemas.microsoft.com/office/drawing/2014/main" id="{6A6CE1A2-201E-A0D3-ECAE-03125CCA1BD5}"/>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1162357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7132F-8883-24A4-FADB-1CD115D4DF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840C27-C2CC-1DD9-ABB5-AD5C631CA5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64E22A-5EA9-4E0A-F9E7-E203393737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A58B50-44D2-E50B-F3A6-928A01EE1D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A4D310-B586-9726-E2B2-3F4A09DD9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163EE-8E17-7BB1-B772-07E165B7EBB5}"/>
              </a:ext>
            </a:extLst>
          </p:cNvPr>
          <p:cNvSpPr>
            <a:spLocks noGrp="1"/>
          </p:cNvSpPr>
          <p:nvPr>
            <p:ph type="dt" sz="half" idx="10"/>
          </p:nvPr>
        </p:nvSpPr>
        <p:spPr/>
        <p:txBody>
          <a:bodyPr/>
          <a:lstStyle/>
          <a:p>
            <a:r>
              <a:rPr lang="en-US"/>
              <a:t>2024-06-02</a:t>
            </a:r>
          </a:p>
        </p:txBody>
      </p:sp>
      <p:sp>
        <p:nvSpPr>
          <p:cNvPr id="8" name="Footer Placeholder 7">
            <a:extLst>
              <a:ext uri="{FF2B5EF4-FFF2-40B4-BE49-F238E27FC236}">
                <a16:creationId xmlns:a16="http://schemas.microsoft.com/office/drawing/2014/main" id="{0698ECEA-C307-61BE-ABC3-DDC3FA1F0B96}"/>
              </a:ext>
            </a:extLst>
          </p:cNvPr>
          <p:cNvSpPr>
            <a:spLocks noGrp="1"/>
          </p:cNvSpPr>
          <p:nvPr>
            <p:ph type="ftr" sz="quarter" idx="11"/>
          </p:nvPr>
        </p:nvSpPr>
        <p:spPr/>
        <p:txBody>
          <a:bodyPr/>
          <a:lstStyle/>
          <a:p>
            <a:r>
              <a:rPr lang="en-US"/>
              <a:t>2024 - Formazione SunLab - FrancescoPenasa</a:t>
            </a:r>
          </a:p>
        </p:txBody>
      </p:sp>
      <p:sp>
        <p:nvSpPr>
          <p:cNvPr id="9" name="Slide Number Placeholder 8">
            <a:extLst>
              <a:ext uri="{FF2B5EF4-FFF2-40B4-BE49-F238E27FC236}">
                <a16:creationId xmlns:a16="http://schemas.microsoft.com/office/drawing/2014/main" id="{05A865A5-8FD8-C9AB-F1E6-86CA6EF7556B}"/>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2697172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C2D2-7B54-335A-8830-8284055A23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ECD7CD-54AA-D131-D605-C94B49B3EBE1}"/>
              </a:ext>
            </a:extLst>
          </p:cNvPr>
          <p:cNvSpPr>
            <a:spLocks noGrp="1"/>
          </p:cNvSpPr>
          <p:nvPr>
            <p:ph type="dt" sz="half" idx="10"/>
          </p:nvPr>
        </p:nvSpPr>
        <p:spPr/>
        <p:txBody>
          <a:bodyPr/>
          <a:lstStyle/>
          <a:p>
            <a:r>
              <a:rPr lang="en-US"/>
              <a:t>2024-06-02</a:t>
            </a:r>
          </a:p>
        </p:txBody>
      </p:sp>
      <p:sp>
        <p:nvSpPr>
          <p:cNvPr id="4" name="Footer Placeholder 3">
            <a:extLst>
              <a:ext uri="{FF2B5EF4-FFF2-40B4-BE49-F238E27FC236}">
                <a16:creationId xmlns:a16="http://schemas.microsoft.com/office/drawing/2014/main" id="{0573EB69-BC2A-2D7C-E3FB-E10C8EEF2938}"/>
              </a:ext>
            </a:extLst>
          </p:cNvPr>
          <p:cNvSpPr>
            <a:spLocks noGrp="1"/>
          </p:cNvSpPr>
          <p:nvPr>
            <p:ph type="ftr" sz="quarter" idx="11"/>
          </p:nvPr>
        </p:nvSpPr>
        <p:spPr/>
        <p:txBody>
          <a:bodyPr/>
          <a:lstStyle/>
          <a:p>
            <a:r>
              <a:rPr lang="en-US"/>
              <a:t>2024 - Formazione SunLab - FrancescoPenasa</a:t>
            </a:r>
          </a:p>
        </p:txBody>
      </p:sp>
      <p:sp>
        <p:nvSpPr>
          <p:cNvPr id="5" name="Slide Number Placeholder 4">
            <a:extLst>
              <a:ext uri="{FF2B5EF4-FFF2-40B4-BE49-F238E27FC236}">
                <a16:creationId xmlns:a16="http://schemas.microsoft.com/office/drawing/2014/main" id="{04BAC1DD-A2D9-A658-26AF-FB32F6D6FF9E}"/>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3075079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F77F06-97B5-9377-0547-8F32F33B3E63}"/>
              </a:ext>
            </a:extLst>
          </p:cNvPr>
          <p:cNvSpPr>
            <a:spLocks noGrp="1"/>
          </p:cNvSpPr>
          <p:nvPr>
            <p:ph type="dt" sz="half" idx="10"/>
          </p:nvPr>
        </p:nvSpPr>
        <p:spPr/>
        <p:txBody>
          <a:bodyPr/>
          <a:lstStyle/>
          <a:p>
            <a:r>
              <a:rPr lang="en-US"/>
              <a:t>2024-06-02</a:t>
            </a:r>
          </a:p>
        </p:txBody>
      </p:sp>
      <p:sp>
        <p:nvSpPr>
          <p:cNvPr id="3" name="Footer Placeholder 2">
            <a:extLst>
              <a:ext uri="{FF2B5EF4-FFF2-40B4-BE49-F238E27FC236}">
                <a16:creationId xmlns:a16="http://schemas.microsoft.com/office/drawing/2014/main" id="{6ED74DBD-641E-F4FA-B72F-D434620A19BE}"/>
              </a:ext>
            </a:extLst>
          </p:cNvPr>
          <p:cNvSpPr>
            <a:spLocks noGrp="1"/>
          </p:cNvSpPr>
          <p:nvPr>
            <p:ph type="ftr" sz="quarter" idx="11"/>
          </p:nvPr>
        </p:nvSpPr>
        <p:spPr/>
        <p:txBody>
          <a:bodyPr/>
          <a:lstStyle/>
          <a:p>
            <a:r>
              <a:rPr lang="en-US"/>
              <a:t>2024 - Formazione SunLab - FrancescoPenasa</a:t>
            </a:r>
          </a:p>
        </p:txBody>
      </p:sp>
      <p:sp>
        <p:nvSpPr>
          <p:cNvPr id="4" name="Slide Number Placeholder 3">
            <a:extLst>
              <a:ext uri="{FF2B5EF4-FFF2-40B4-BE49-F238E27FC236}">
                <a16:creationId xmlns:a16="http://schemas.microsoft.com/office/drawing/2014/main" id="{49AFB0BE-4050-75E3-19DD-739DE58C212A}"/>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29394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18A23-9E3A-8651-1534-7867CE490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2769AE-FC4D-AEE0-D3AE-D75E38E6E6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78903-F279-E3D5-03A7-C2D60E82B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414C9B-D56D-F21C-FBF5-1B750C27DBBD}"/>
              </a:ext>
            </a:extLst>
          </p:cNvPr>
          <p:cNvSpPr>
            <a:spLocks noGrp="1"/>
          </p:cNvSpPr>
          <p:nvPr>
            <p:ph type="dt" sz="half" idx="10"/>
          </p:nvPr>
        </p:nvSpPr>
        <p:spPr/>
        <p:txBody>
          <a:bodyPr/>
          <a:lstStyle/>
          <a:p>
            <a:r>
              <a:rPr lang="en-US"/>
              <a:t>2024-06-02</a:t>
            </a:r>
          </a:p>
        </p:txBody>
      </p:sp>
      <p:sp>
        <p:nvSpPr>
          <p:cNvPr id="6" name="Footer Placeholder 5">
            <a:extLst>
              <a:ext uri="{FF2B5EF4-FFF2-40B4-BE49-F238E27FC236}">
                <a16:creationId xmlns:a16="http://schemas.microsoft.com/office/drawing/2014/main" id="{8BEDDA1D-1F4E-0657-0F0D-0EAEF7248E14}"/>
              </a:ext>
            </a:extLst>
          </p:cNvPr>
          <p:cNvSpPr>
            <a:spLocks noGrp="1"/>
          </p:cNvSpPr>
          <p:nvPr>
            <p:ph type="ftr" sz="quarter" idx="11"/>
          </p:nvPr>
        </p:nvSpPr>
        <p:spPr/>
        <p:txBody>
          <a:bodyPr/>
          <a:lstStyle/>
          <a:p>
            <a:r>
              <a:rPr lang="en-US"/>
              <a:t>2024 - Formazione SunLab - FrancescoPenasa</a:t>
            </a:r>
          </a:p>
        </p:txBody>
      </p:sp>
      <p:sp>
        <p:nvSpPr>
          <p:cNvPr id="7" name="Slide Number Placeholder 6">
            <a:extLst>
              <a:ext uri="{FF2B5EF4-FFF2-40B4-BE49-F238E27FC236}">
                <a16:creationId xmlns:a16="http://schemas.microsoft.com/office/drawing/2014/main" id="{4BD0DBBF-E2AF-E800-21B4-CCD8C161DBD2}"/>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307523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D9B6-5FC4-3FA8-3B6E-F430E1F42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7278C9-D6C6-D6C3-52C0-621630D0D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2BE9C-1CAF-6968-8E56-42BC25A0D6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D13DF6-DAD0-4B7B-1EE0-284CFEBB5F70}"/>
              </a:ext>
            </a:extLst>
          </p:cNvPr>
          <p:cNvSpPr>
            <a:spLocks noGrp="1"/>
          </p:cNvSpPr>
          <p:nvPr>
            <p:ph type="dt" sz="half" idx="10"/>
          </p:nvPr>
        </p:nvSpPr>
        <p:spPr/>
        <p:txBody>
          <a:bodyPr/>
          <a:lstStyle/>
          <a:p>
            <a:r>
              <a:rPr lang="en-US"/>
              <a:t>2024-06-02</a:t>
            </a:r>
          </a:p>
        </p:txBody>
      </p:sp>
      <p:sp>
        <p:nvSpPr>
          <p:cNvPr id="6" name="Footer Placeholder 5">
            <a:extLst>
              <a:ext uri="{FF2B5EF4-FFF2-40B4-BE49-F238E27FC236}">
                <a16:creationId xmlns:a16="http://schemas.microsoft.com/office/drawing/2014/main" id="{B60F89B9-2254-F615-EE47-F3CD79ECAFDA}"/>
              </a:ext>
            </a:extLst>
          </p:cNvPr>
          <p:cNvSpPr>
            <a:spLocks noGrp="1"/>
          </p:cNvSpPr>
          <p:nvPr>
            <p:ph type="ftr" sz="quarter" idx="11"/>
          </p:nvPr>
        </p:nvSpPr>
        <p:spPr/>
        <p:txBody>
          <a:bodyPr/>
          <a:lstStyle/>
          <a:p>
            <a:r>
              <a:rPr lang="en-US"/>
              <a:t>2024 - Formazione SunLab - FrancescoPenasa</a:t>
            </a:r>
          </a:p>
        </p:txBody>
      </p:sp>
      <p:sp>
        <p:nvSpPr>
          <p:cNvPr id="7" name="Slide Number Placeholder 6">
            <a:extLst>
              <a:ext uri="{FF2B5EF4-FFF2-40B4-BE49-F238E27FC236}">
                <a16:creationId xmlns:a16="http://schemas.microsoft.com/office/drawing/2014/main" id="{D711A0FC-80A9-541C-BAD4-E33646BC766C}"/>
              </a:ext>
            </a:extLst>
          </p:cNvPr>
          <p:cNvSpPr>
            <a:spLocks noGrp="1"/>
          </p:cNvSpPr>
          <p:nvPr>
            <p:ph type="sldNum" sz="quarter" idx="12"/>
          </p:nvPr>
        </p:nvSpPr>
        <p:spPr/>
        <p:txBody>
          <a:bodyPr/>
          <a:lstStyle/>
          <a:p>
            <a:fld id="{193D1198-ABDD-45B1-92C1-082AAA329545}" type="slidenum">
              <a:rPr lang="en-US" smtClean="0"/>
              <a:t>‹#›</a:t>
            </a:fld>
            <a:endParaRPr lang="en-US"/>
          </a:p>
        </p:txBody>
      </p:sp>
    </p:spTree>
    <p:extLst>
      <p:ext uri="{BB962C8B-B14F-4D97-AF65-F5344CB8AC3E}">
        <p14:creationId xmlns:p14="http://schemas.microsoft.com/office/powerpoint/2010/main" val="28273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D5EE96-8E4A-43F0-C1E2-9A88816798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C5246C-8AB8-04A3-752C-8EFBAB7AA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EACB9-EE36-777E-571C-FE05B5CCC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2024-06-02</a:t>
            </a:r>
          </a:p>
        </p:txBody>
      </p:sp>
      <p:sp>
        <p:nvSpPr>
          <p:cNvPr id="5" name="Footer Placeholder 4">
            <a:extLst>
              <a:ext uri="{FF2B5EF4-FFF2-40B4-BE49-F238E27FC236}">
                <a16:creationId xmlns:a16="http://schemas.microsoft.com/office/drawing/2014/main" id="{42FA3A0D-D0E0-6569-F096-021A95EE3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2024 - Formazione SunLab - FrancescoPenasa</a:t>
            </a:r>
          </a:p>
        </p:txBody>
      </p:sp>
      <p:sp>
        <p:nvSpPr>
          <p:cNvPr id="6" name="Slide Number Placeholder 5">
            <a:extLst>
              <a:ext uri="{FF2B5EF4-FFF2-40B4-BE49-F238E27FC236}">
                <a16:creationId xmlns:a16="http://schemas.microsoft.com/office/drawing/2014/main" id="{8DBFDCCA-E60E-2D9A-BF96-ED3E74FE9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3D1198-ABDD-45B1-92C1-082AAA329545}" type="slidenum">
              <a:rPr lang="en-US" smtClean="0"/>
              <a:t>‹#›</a:t>
            </a:fld>
            <a:endParaRPr lang="en-US"/>
          </a:p>
        </p:txBody>
      </p:sp>
    </p:spTree>
    <p:extLst>
      <p:ext uri="{BB962C8B-B14F-4D97-AF65-F5344CB8AC3E}">
        <p14:creationId xmlns:p14="http://schemas.microsoft.com/office/powerpoint/2010/main" val="306000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lue arrows pointing at a red button">
            <a:extLst>
              <a:ext uri="{FF2B5EF4-FFF2-40B4-BE49-F238E27FC236}">
                <a16:creationId xmlns:a16="http://schemas.microsoft.com/office/drawing/2014/main" id="{66A52BC2-399B-A2AA-71C6-1CC428AC5076}"/>
              </a:ext>
            </a:extLst>
          </p:cNvPr>
          <p:cNvPicPr>
            <a:picLocks noChangeAspect="1"/>
          </p:cNvPicPr>
          <p:nvPr/>
        </p:nvPicPr>
        <p:blipFill rotWithShape="1">
          <a:blip r:embed="rId2">
            <a:alphaModFix amt="50000"/>
          </a:blip>
          <a:srcRect t="10828" r="-1" b="4881"/>
          <a:stretch/>
        </p:blipFill>
        <p:spPr>
          <a:xfrm>
            <a:off x="20" y="10"/>
            <a:ext cx="12188930" cy="6857990"/>
          </a:xfrm>
          <a:prstGeom prst="rect">
            <a:avLst/>
          </a:prstGeom>
        </p:spPr>
      </p:pic>
      <p:sp>
        <p:nvSpPr>
          <p:cNvPr id="2" name="Title 1">
            <a:extLst>
              <a:ext uri="{FF2B5EF4-FFF2-40B4-BE49-F238E27FC236}">
                <a16:creationId xmlns:a16="http://schemas.microsoft.com/office/drawing/2014/main" id="{4A823B46-A8E3-E09D-E879-51365E78769C}"/>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b="1">
                <a:solidFill>
                  <a:schemeClr val="bg1"/>
                </a:solidFill>
              </a:rPr>
              <a:t>Introduction to the End</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7D8CB20A-84B7-5C9C-13F0-6D15EE622840}"/>
              </a:ext>
            </a:extLst>
          </p:cNvPr>
          <p:cNvSpPr>
            <a:spLocks noGrp="1"/>
          </p:cNvSpPr>
          <p:nvPr>
            <p:ph type="dt" sz="half" idx="10"/>
          </p:nvPr>
        </p:nvSpPr>
        <p:spPr/>
        <p:txBody>
          <a:bodyPr/>
          <a:lstStyle/>
          <a:p>
            <a:r>
              <a:rPr lang="en-US"/>
              <a:t>2024-06-02</a:t>
            </a:r>
          </a:p>
        </p:txBody>
      </p:sp>
      <p:sp>
        <p:nvSpPr>
          <p:cNvPr id="5" name="Footer Placeholder 4">
            <a:extLst>
              <a:ext uri="{FF2B5EF4-FFF2-40B4-BE49-F238E27FC236}">
                <a16:creationId xmlns:a16="http://schemas.microsoft.com/office/drawing/2014/main" id="{197538E8-0FBC-CFAE-3DA6-E98D18D2186A}"/>
              </a:ext>
            </a:extLst>
          </p:cNvPr>
          <p:cNvSpPr>
            <a:spLocks noGrp="1"/>
          </p:cNvSpPr>
          <p:nvPr>
            <p:ph type="ftr" sz="quarter" idx="11"/>
          </p:nvPr>
        </p:nvSpPr>
        <p:spPr/>
        <p:txBody>
          <a:bodyPr/>
          <a:lstStyle/>
          <a:p>
            <a:r>
              <a:rPr lang="en-US"/>
              <a:t>2024 - Formazione SunLab - FrancescoPenasa</a:t>
            </a:r>
          </a:p>
        </p:txBody>
      </p:sp>
      <p:sp>
        <p:nvSpPr>
          <p:cNvPr id="6" name="Slide Number Placeholder 5">
            <a:extLst>
              <a:ext uri="{FF2B5EF4-FFF2-40B4-BE49-F238E27FC236}">
                <a16:creationId xmlns:a16="http://schemas.microsoft.com/office/drawing/2014/main" id="{401AD763-2BC3-6A30-95F3-C12645BC43F8}"/>
              </a:ext>
            </a:extLst>
          </p:cNvPr>
          <p:cNvSpPr>
            <a:spLocks noGrp="1"/>
          </p:cNvSpPr>
          <p:nvPr>
            <p:ph type="sldNum" sz="quarter" idx="12"/>
          </p:nvPr>
        </p:nvSpPr>
        <p:spPr/>
        <p:txBody>
          <a:bodyPr/>
          <a:lstStyle/>
          <a:p>
            <a:fld id="{193D1198-ABDD-45B1-92C1-082AAA329545}" type="slidenum">
              <a:rPr lang="en-US" smtClean="0"/>
              <a:t>1</a:t>
            </a:fld>
            <a:endParaRPr lang="en-US"/>
          </a:p>
        </p:txBody>
      </p:sp>
    </p:spTree>
    <p:extLst>
      <p:ext uri="{BB962C8B-B14F-4D97-AF65-F5344CB8AC3E}">
        <p14:creationId xmlns:p14="http://schemas.microsoft.com/office/powerpoint/2010/main" val="12771822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2DFB9A-B2F8-641B-365F-CDCD547C3EBB}"/>
              </a:ext>
            </a:extLst>
          </p:cNvPr>
          <p:cNvSpPr>
            <a:spLocks noGrp="1"/>
          </p:cNvSpPr>
          <p:nvPr>
            <p:ph type="title"/>
          </p:nvPr>
        </p:nvSpPr>
        <p:spPr>
          <a:xfrm>
            <a:off x="838200" y="668377"/>
            <a:ext cx="10515600" cy="1325563"/>
          </a:xfrm>
        </p:spPr>
        <p:txBody>
          <a:bodyPr>
            <a:normAutofit/>
          </a:bodyPr>
          <a:lstStyle/>
          <a:p>
            <a:r>
              <a:rPr lang="en-US"/>
              <a:t>Keywords</a:t>
            </a:r>
            <a:endParaRPr lang="en-US" dirty="0"/>
          </a:p>
        </p:txBody>
      </p:sp>
      <p:sp>
        <p:nvSpPr>
          <p:cNvPr id="3" name="Content Placeholder 2">
            <a:extLst>
              <a:ext uri="{FF2B5EF4-FFF2-40B4-BE49-F238E27FC236}">
                <a16:creationId xmlns:a16="http://schemas.microsoft.com/office/drawing/2014/main" id="{32D91B99-3369-C8C9-E34B-F952F237B21D}"/>
              </a:ext>
            </a:extLst>
          </p:cNvPr>
          <p:cNvSpPr>
            <a:spLocks noGrp="1"/>
          </p:cNvSpPr>
          <p:nvPr>
            <p:ph sz="half" idx="1"/>
          </p:nvPr>
        </p:nvSpPr>
        <p:spPr>
          <a:xfrm>
            <a:off x="838200" y="2177456"/>
            <a:ext cx="5097780" cy="3795748"/>
          </a:xfrm>
        </p:spPr>
        <p:txBody>
          <a:bodyPr>
            <a:normAutofit/>
          </a:bodyPr>
          <a:lstStyle/>
          <a:p>
            <a:r>
              <a:rPr lang="en-US" sz="2400"/>
              <a:t>Print in place</a:t>
            </a:r>
          </a:p>
          <a:p>
            <a:r>
              <a:rPr lang="en-US" sz="2400"/>
              <a:t>DIY</a:t>
            </a:r>
          </a:p>
          <a:p>
            <a:r>
              <a:rPr lang="en-US" sz="2400"/>
              <a:t>Supported</a:t>
            </a:r>
          </a:p>
          <a:p>
            <a:r>
              <a:rPr lang="en-US" sz="2400"/>
              <a:t>Nozzle</a:t>
            </a:r>
          </a:p>
          <a:p>
            <a:r>
              <a:rPr lang="en-US" sz="2400"/>
              <a:t>Soldering</a:t>
            </a:r>
          </a:p>
          <a:p>
            <a:r>
              <a:rPr lang="en-US" sz="2400"/>
              <a:t>.stl .step .3mf </a:t>
            </a:r>
          </a:p>
          <a:p>
            <a:r>
              <a:rPr lang="en-US" sz="2400"/>
              <a:t>.gcode .gx </a:t>
            </a:r>
          </a:p>
        </p:txBody>
      </p:sp>
      <p:sp>
        <p:nvSpPr>
          <p:cNvPr id="4" name="Content Placeholder 3">
            <a:extLst>
              <a:ext uri="{FF2B5EF4-FFF2-40B4-BE49-F238E27FC236}">
                <a16:creationId xmlns:a16="http://schemas.microsoft.com/office/drawing/2014/main" id="{CCB04B5F-B32F-6B18-1D48-26ACF76B5750}"/>
              </a:ext>
            </a:extLst>
          </p:cNvPr>
          <p:cNvSpPr>
            <a:spLocks noGrp="1"/>
          </p:cNvSpPr>
          <p:nvPr>
            <p:ph sz="half" idx="2"/>
          </p:nvPr>
        </p:nvSpPr>
        <p:spPr>
          <a:xfrm>
            <a:off x="6256020" y="2177456"/>
            <a:ext cx="5097780" cy="3795748"/>
          </a:xfrm>
        </p:spPr>
        <p:txBody>
          <a:bodyPr>
            <a:normAutofit/>
          </a:bodyPr>
          <a:lstStyle/>
          <a:p>
            <a:r>
              <a:rPr lang="en-US" sz="2400" dirty="0"/>
              <a:t>Wiring scheme</a:t>
            </a:r>
          </a:p>
          <a:p>
            <a:r>
              <a:rPr lang="en-US" sz="2400" dirty="0"/>
              <a:t>Volt</a:t>
            </a:r>
          </a:p>
        </p:txBody>
      </p:sp>
      <p:sp>
        <p:nvSpPr>
          <p:cNvPr id="5" name="Date Placeholder 4">
            <a:extLst>
              <a:ext uri="{FF2B5EF4-FFF2-40B4-BE49-F238E27FC236}">
                <a16:creationId xmlns:a16="http://schemas.microsoft.com/office/drawing/2014/main" id="{48F8EDAD-DB76-B361-23BC-395232C2FD55}"/>
              </a:ext>
            </a:extLst>
          </p:cNvPr>
          <p:cNvSpPr>
            <a:spLocks noGrp="1"/>
          </p:cNvSpPr>
          <p:nvPr>
            <p:ph type="dt" sz="half" idx="10"/>
          </p:nvPr>
        </p:nvSpPr>
        <p:spPr/>
        <p:txBody>
          <a:bodyPr/>
          <a:lstStyle/>
          <a:p>
            <a:r>
              <a:rPr lang="en-US"/>
              <a:t>2024-06-02</a:t>
            </a:r>
          </a:p>
        </p:txBody>
      </p:sp>
      <p:sp>
        <p:nvSpPr>
          <p:cNvPr id="6" name="Footer Placeholder 5">
            <a:extLst>
              <a:ext uri="{FF2B5EF4-FFF2-40B4-BE49-F238E27FC236}">
                <a16:creationId xmlns:a16="http://schemas.microsoft.com/office/drawing/2014/main" id="{7862AF89-0042-095C-BE7E-99C898126CF1}"/>
              </a:ext>
            </a:extLst>
          </p:cNvPr>
          <p:cNvSpPr>
            <a:spLocks noGrp="1"/>
          </p:cNvSpPr>
          <p:nvPr>
            <p:ph type="ftr" sz="quarter" idx="11"/>
          </p:nvPr>
        </p:nvSpPr>
        <p:spPr/>
        <p:txBody>
          <a:bodyPr/>
          <a:lstStyle/>
          <a:p>
            <a:r>
              <a:rPr lang="en-US"/>
              <a:t>2024 - Formazione SunLab - FrancescoPenasa</a:t>
            </a:r>
          </a:p>
        </p:txBody>
      </p:sp>
      <p:sp>
        <p:nvSpPr>
          <p:cNvPr id="7" name="Slide Number Placeholder 6">
            <a:extLst>
              <a:ext uri="{FF2B5EF4-FFF2-40B4-BE49-F238E27FC236}">
                <a16:creationId xmlns:a16="http://schemas.microsoft.com/office/drawing/2014/main" id="{46550115-805B-0740-22B4-9F1073A5FB7C}"/>
              </a:ext>
            </a:extLst>
          </p:cNvPr>
          <p:cNvSpPr>
            <a:spLocks noGrp="1"/>
          </p:cNvSpPr>
          <p:nvPr>
            <p:ph type="sldNum" sz="quarter" idx="12"/>
          </p:nvPr>
        </p:nvSpPr>
        <p:spPr/>
        <p:txBody>
          <a:bodyPr/>
          <a:lstStyle/>
          <a:p>
            <a:fld id="{193D1198-ABDD-45B1-92C1-082AAA329545}" type="slidenum">
              <a:rPr lang="en-US" smtClean="0"/>
              <a:t>2</a:t>
            </a:fld>
            <a:endParaRPr lang="en-US"/>
          </a:p>
        </p:txBody>
      </p:sp>
    </p:spTree>
    <p:extLst>
      <p:ext uri="{BB962C8B-B14F-4D97-AF65-F5344CB8AC3E}">
        <p14:creationId xmlns:p14="http://schemas.microsoft.com/office/powerpoint/2010/main" val="2740396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A close up of a gold seal adorned with a blue ribbon is attached to a corner of a  certificate of achievement.">
            <a:extLst>
              <a:ext uri="{FF2B5EF4-FFF2-40B4-BE49-F238E27FC236}">
                <a16:creationId xmlns:a16="http://schemas.microsoft.com/office/drawing/2014/main" id="{FCDE13E1-8E4F-4B9B-BC2C-407CC9694455}"/>
              </a:ext>
            </a:extLst>
          </p:cNvPr>
          <p:cNvPicPr>
            <a:picLocks noGrp="1" noChangeAspect="1"/>
          </p:cNvPicPr>
          <p:nvPr>
            <p:ph sz="half" idx="1"/>
          </p:nvPr>
        </p:nvPicPr>
        <p:blipFill rotWithShape="1">
          <a:blip r:embed="rId3">
            <a:alphaModFix/>
          </a:blip>
          <a:srcRect l="11342" r="33210" b="-1"/>
          <a:stretch/>
        </p:blipFill>
        <p:spPr>
          <a:xfrm>
            <a:off x="-4704" y="10"/>
            <a:ext cx="5696712" cy="6857990"/>
          </a:xfrm>
          <a:prstGeom prst="rect">
            <a:avLst/>
          </a:prstGeom>
        </p:spPr>
      </p:pic>
      <p:sp>
        <p:nvSpPr>
          <p:cNvPr id="14" name="Rectangle 13">
            <a:extLst>
              <a:ext uri="{FF2B5EF4-FFF2-40B4-BE49-F238E27FC236}">
                <a16:creationId xmlns:a16="http://schemas.microsoft.com/office/drawing/2014/main" id="{F7017262-EEEC-4F5E-917D-A55E68A11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0375" y="-480370"/>
            <a:ext cx="4735963" cy="5696712"/>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3AAB626-A7CF-18AB-F344-1F5C26FF0F75}"/>
              </a:ext>
            </a:extLst>
          </p:cNvPr>
          <p:cNvSpPr>
            <a:spLocks noGrp="1"/>
          </p:cNvSpPr>
          <p:nvPr>
            <p:ph type="title"/>
          </p:nvPr>
        </p:nvSpPr>
        <p:spPr>
          <a:xfrm>
            <a:off x="642519" y="1371601"/>
            <a:ext cx="4023360" cy="2671482"/>
          </a:xfrm>
        </p:spPr>
        <p:txBody>
          <a:bodyPr vert="horz" lIns="91440" tIns="45720" rIns="91440" bIns="45720" rtlCol="0" anchor="t">
            <a:normAutofit/>
          </a:bodyPr>
          <a:lstStyle/>
          <a:p>
            <a:r>
              <a:rPr lang="en-US" sz="3700" b="1" dirty="0">
                <a:solidFill>
                  <a:srgbClr val="FFFFFF"/>
                </a:solidFill>
              </a:rPr>
              <a:t>Congratulations! You've Unlocked the Achievement!</a:t>
            </a:r>
          </a:p>
        </p:txBody>
      </p:sp>
      <p:sp>
        <p:nvSpPr>
          <p:cNvPr id="4" name="Content Placeholder 3">
            <a:extLst>
              <a:ext uri="{FF2B5EF4-FFF2-40B4-BE49-F238E27FC236}">
                <a16:creationId xmlns:a16="http://schemas.microsoft.com/office/drawing/2014/main" id="{93444B9E-3574-1F02-4E66-D13D23FCAE01}"/>
              </a:ext>
            </a:extLst>
          </p:cNvPr>
          <p:cNvSpPr>
            <a:spLocks noGrp="1"/>
          </p:cNvSpPr>
          <p:nvPr>
            <p:ph sz="half" idx="2"/>
          </p:nvPr>
        </p:nvSpPr>
        <p:spPr>
          <a:xfrm>
            <a:off x="6242960" y="1031002"/>
            <a:ext cx="5288049" cy="5266922"/>
          </a:xfrm>
        </p:spPr>
        <p:txBody>
          <a:bodyPr vert="horz" lIns="91440" tIns="45720" rIns="91440" bIns="45720" rtlCol="0">
            <a:normAutofit/>
          </a:bodyPr>
          <a:lstStyle/>
          <a:p>
            <a:pPr>
              <a:lnSpc>
                <a:spcPct val="120000"/>
              </a:lnSpc>
              <a:buSzPct val="87000"/>
            </a:pPr>
            <a:r>
              <a:rPr lang="en-US" dirty="0" err="1"/>
              <a:t>Saldatura</a:t>
            </a:r>
            <a:endParaRPr lang="en-US" dirty="0"/>
          </a:p>
          <a:p>
            <a:pPr>
              <a:lnSpc>
                <a:spcPct val="120000"/>
              </a:lnSpc>
              <a:buSzPct val="87000"/>
            </a:pPr>
            <a:r>
              <a:rPr lang="en-US" dirty="0" err="1"/>
              <a:t>Progettazione</a:t>
            </a:r>
            <a:r>
              <a:rPr lang="en-US" dirty="0"/>
              <a:t> 3D</a:t>
            </a:r>
          </a:p>
          <a:p>
            <a:pPr>
              <a:lnSpc>
                <a:spcPct val="120000"/>
              </a:lnSpc>
              <a:buSzPct val="87000"/>
            </a:pPr>
            <a:r>
              <a:rPr lang="en-US" dirty="0"/>
              <a:t>Stampa 3D FDM</a:t>
            </a:r>
          </a:p>
          <a:p>
            <a:pPr>
              <a:lnSpc>
                <a:spcPct val="120000"/>
              </a:lnSpc>
              <a:buSzPct val="87000"/>
            </a:pPr>
            <a:r>
              <a:rPr lang="en-US" dirty="0"/>
              <a:t>Stampa 3D SLA</a:t>
            </a:r>
          </a:p>
          <a:p>
            <a:pPr>
              <a:lnSpc>
                <a:spcPct val="120000"/>
              </a:lnSpc>
              <a:buSzPct val="87000"/>
            </a:pPr>
            <a:r>
              <a:rPr lang="en-US" dirty="0" err="1"/>
              <a:t>Operare</a:t>
            </a:r>
            <a:r>
              <a:rPr lang="en-US" dirty="0"/>
              <a:t> in </a:t>
            </a:r>
            <a:r>
              <a:rPr lang="en-US" dirty="0" err="1"/>
              <a:t>sicurezza</a:t>
            </a:r>
            <a:endParaRPr lang="en-US" dirty="0"/>
          </a:p>
        </p:txBody>
      </p:sp>
      <p:cxnSp>
        <p:nvCxnSpPr>
          <p:cNvPr id="16" name="Straight Connector 15">
            <a:extLst>
              <a:ext uri="{FF2B5EF4-FFF2-40B4-BE49-F238E27FC236}">
                <a16:creationId xmlns:a16="http://schemas.microsoft.com/office/drawing/2014/main" id="{9A3EDAAA-869E-4AA2-A7CE-BF2C02596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718"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4EAF6D77-F219-0975-6C46-A4FD80C73753}"/>
              </a:ext>
            </a:extLst>
          </p:cNvPr>
          <p:cNvSpPr>
            <a:spLocks noGrp="1"/>
          </p:cNvSpPr>
          <p:nvPr>
            <p:ph type="dt" sz="half" idx="10"/>
          </p:nvPr>
        </p:nvSpPr>
        <p:spPr/>
        <p:txBody>
          <a:bodyPr/>
          <a:lstStyle/>
          <a:p>
            <a:r>
              <a:rPr lang="en-US"/>
              <a:t>2024-06-02</a:t>
            </a:r>
          </a:p>
        </p:txBody>
      </p:sp>
      <p:sp>
        <p:nvSpPr>
          <p:cNvPr id="6" name="Footer Placeholder 5">
            <a:extLst>
              <a:ext uri="{FF2B5EF4-FFF2-40B4-BE49-F238E27FC236}">
                <a16:creationId xmlns:a16="http://schemas.microsoft.com/office/drawing/2014/main" id="{3518C5B0-CE09-1E7D-E636-D7C3671DFAC1}"/>
              </a:ext>
            </a:extLst>
          </p:cNvPr>
          <p:cNvSpPr>
            <a:spLocks noGrp="1"/>
          </p:cNvSpPr>
          <p:nvPr>
            <p:ph type="ftr" sz="quarter" idx="11"/>
          </p:nvPr>
        </p:nvSpPr>
        <p:spPr/>
        <p:txBody>
          <a:bodyPr/>
          <a:lstStyle/>
          <a:p>
            <a:r>
              <a:rPr lang="en-US"/>
              <a:t>2024 - Formazione SunLab - FrancescoPenasa</a:t>
            </a:r>
          </a:p>
        </p:txBody>
      </p:sp>
      <p:sp>
        <p:nvSpPr>
          <p:cNvPr id="7" name="Slide Number Placeholder 6">
            <a:extLst>
              <a:ext uri="{FF2B5EF4-FFF2-40B4-BE49-F238E27FC236}">
                <a16:creationId xmlns:a16="http://schemas.microsoft.com/office/drawing/2014/main" id="{2DC23004-84AF-6BE2-07AA-EAEA3E227B4F}"/>
              </a:ext>
            </a:extLst>
          </p:cNvPr>
          <p:cNvSpPr>
            <a:spLocks noGrp="1"/>
          </p:cNvSpPr>
          <p:nvPr>
            <p:ph type="sldNum" sz="quarter" idx="12"/>
          </p:nvPr>
        </p:nvSpPr>
        <p:spPr/>
        <p:txBody>
          <a:bodyPr/>
          <a:lstStyle/>
          <a:p>
            <a:fld id="{193D1198-ABDD-45B1-92C1-082AAA329545}" type="slidenum">
              <a:rPr lang="en-US" smtClean="0"/>
              <a:t>3</a:t>
            </a:fld>
            <a:endParaRPr lang="en-US"/>
          </a:p>
        </p:txBody>
      </p:sp>
    </p:spTree>
    <p:extLst>
      <p:ext uri="{BB962C8B-B14F-4D97-AF65-F5344CB8AC3E}">
        <p14:creationId xmlns:p14="http://schemas.microsoft.com/office/powerpoint/2010/main" val="155529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BB35B-7509-B7CE-169C-A3E407F82294}"/>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Contatti</a:t>
            </a:r>
          </a:p>
        </p:txBody>
      </p:sp>
      <p:sp>
        <p:nvSpPr>
          <p:cNvPr id="1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qr code with black squares&#10;&#10;Description automatically generated">
            <a:extLst>
              <a:ext uri="{FF2B5EF4-FFF2-40B4-BE49-F238E27FC236}">
                <a16:creationId xmlns:a16="http://schemas.microsoft.com/office/drawing/2014/main" id="{0B9C6C93-AF29-E049-C753-80A35D41CD4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324356" y="2642616"/>
            <a:ext cx="3605784" cy="3605784"/>
          </a:xfrm>
          <a:prstGeom prst="rect">
            <a:avLst/>
          </a:prstGeom>
        </p:spPr>
      </p:pic>
      <p:pic>
        <p:nvPicPr>
          <p:cNvPr id="5" name="Content Placeholder 4" descr="A qr code with black squares&#10;&#10;Description automatically generated">
            <a:extLst>
              <a:ext uri="{FF2B5EF4-FFF2-40B4-BE49-F238E27FC236}">
                <a16:creationId xmlns:a16="http://schemas.microsoft.com/office/drawing/2014/main" id="{47D32016-F4FF-90C5-2106-53AA63D0D8E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258812" y="2642616"/>
            <a:ext cx="3605784" cy="3605784"/>
          </a:xfrm>
          <a:prstGeom prst="rect">
            <a:avLst/>
          </a:prstGeom>
        </p:spPr>
      </p:pic>
      <p:sp>
        <p:nvSpPr>
          <p:cNvPr id="7" name="TextBox 6">
            <a:extLst>
              <a:ext uri="{FF2B5EF4-FFF2-40B4-BE49-F238E27FC236}">
                <a16:creationId xmlns:a16="http://schemas.microsoft.com/office/drawing/2014/main" id="{9E5F2FC0-0E1A-2B97-AC67-BF9B9BB51B9E}"/>
              </a:ext>
            </a:extLst>
          </p:cNvPr>
          <p:cNvSpPr txBox="1"/>
          <p:nvPr/>
        </p:nvSpPr>
        <p:spPr>
          <a:xfrm>
            <a:off x="7258812" y="2098348"/>
            <a:ext cx="3665747" cy="369332"/>
          </a:xfrm>
          <a:prstGeom prst="rect">
            <a:avLst/>
          </a:prstGeom>
          <a:noFill/>
        </p:spPr>
        <p:txBody>
          <a:bodyPr wrap="none" rtlCol="0">
            <a:spAutoFit/>
          </a:bodyPr>
          <a:lstStyle/>
          <a:p>
            <a:r>
              <a:rPr lang="en-US" dirty="0"/>
              <a:t>https://francescopenasa.github.io/</a:t>
            </a:r>
          </a:p>
        </p:txBody>
      </p:sp>
      <p:sp>
        <p:nvSpPr>
          <p:cNvPr id="8" name="TextBox 7">
            <a:extLst>
              <a:ext uri="{FF2B5EF4-FFF2-40B4-BE49-F238E27FC236}">
                <a16:creationId xmlns:a16="http://schemas.microsoft.com/office/drawing/2014/main" id="{3CE50775-36EA-34C7-06AA-2D4361D9DD75}"/>
              </a:ext>
            </a:extLst>
          </p:cNvPr>
          <p:cNvSpPr txBox="1"/>
          <p:nvPr/>
        </p:nvSpPr>
        <p:spPr>
          <a:xfrm>
            <a:off x="2205200" y="2087180"/>
            <a:ext cx="1844095" cy="369332"/>
          </a:xfrm>
          <a:prstGeom prst="rect">
            <a:avLst/>
          </a:prstGeom>
          <a:noFill/>
        </p:spPr>
        <p:txBody>
          <a:bodyPr wrap="none" rtlCol="0">
            <a:spAutoFit/>
          </a:bodyPr>
          <a:lstStyle/>
          <a:p>
            <a:r>
              <a:rPr lang="en-US" dirty="0" err="1"/>
              <a:t>Canale</a:t>
            </a:r>
            <a:r>
              <a:rPr lang="en-US" dirty="0"/>
              <a:t> Telegram</a:t>
            </a:r>
          </a:p>
        </p:txBody>
      </p:sp>
      <p:sp>
        <p:nvSpPr>
          <p:cNvPr id="3" name="Date Placeholder 2">
            <a:extLst>
              <a:ext uri="{FF2B5EF4-FFF2-40B4-BE49-F238E27FC236}">
                <a16:creationId xmlns:a16="http://schemas.microsoft.com/office/drawing/2014/main" id="{8B6D4D67-3DDC-892F-9AD2-325176DB424A}"/>
              </a:ext>
            </a:extLst>
          </p:cNvPr>
          <p:cNvSpPr>
            <a:spLocks noGrp="1"/>
          </p:cNvSpPr>
          <p:nvPr>
            <p:ph type="dt" sz="half" idx="10"/>
          </p:nvPr>
        </p:nvSpPr>
        <p:spPr/>
        <p:txBody>
          <a:bodyPr/>
          <a:lstStyle/>
          <a:p>
            <a:r>
              <a:rPr lang="en-US"/>
              <a:t>2024-06-02</a:t>
            </a:r>
          </a:p>
        </p:txBody>
      </p:sp>
      <p:sp>
        <p:nvSpPr>
          <p:cNvPr id="4" name="Footer Placeholder 3">
            <a:extLst>
              <a:ext uri="{FF2B5EF4-FFF2-40B4-BE49-F238E27FC236}">
                <a16:creationId xmlns:a16="http://schemas.microsoft.com/office/drawing/2014/main" id="{367C2947-D7F2-23DD-6DFC-326064612251}"/>
              </a:ext>
            </a:extLst>
          </p:cNvPr>
          <p:cNvSpPr>
            <a:spLocks noGrp="1"/>
          </p:cNvSpPr>
          <p:nvPr>
            <p:ph type="ftr" sz="quarter" idx="11"/>
          </p:nvPr>
        </p:nvSpPr>
        <p:spPr/>
        <p:txBody>
          <a:bodyPr/>
          <a:lstStyle/>
          <a:p>
            <a:r>
              <a:rPr lang="en-US"/>
              <a:t>2024 - Formazione SunLab - FrancescoPenasa</a:t>
            </a:r>
          </a:p>
        </p:txBody>
      </p:sp>
      <p:sp>
        <p:nvSpPr>
          <p:cNvPr id="9" name="Slide Number Placeholder 8">
            <a:extLst>
              <a:ext uri="{FF2B5EF4-FFF2-40B4-BE49-F238E27FC236}">
                <a16:creationId xmlns:a16="http://schemas.microsoft.com/office/drawing/2014/main" id="{1849EB98-2C1A-3B8B-262A-28A74BAF740D}"/>
              </a:ext>
            </a:extLst>
          </p:cNvPr>
          <p:cNvSpPr>
            <a:spLocks noGrp="1"/>
          </p:cNvSpPr>
          <p:nvPr>
            <p:ph type="sldNum" sz="quarter" idx="12"/>
          </p:nvPr>
        </p:nvSpPr>
        <p:spPr/>
        <p:txBody>
          <a:bodyPr/>
          <a:lstStyle/>
          <a:p>
            <a:fld id="{193D1198-ABDD-45B1-92C1-082AAA329545}" type="slidenum">
              <a:rPr lang="en-US" smtClean="0"/>
              <a:t>4</a:t>
            </a:fld>
            <a:endParaRPr lang="en-US"/>
          </a:p>
        </p:txBody>
      </p:sp>
    </p:spTree>
    <p:extLst>
      <p:ext uri="{BB962C8B-B14F-4D97-AF65-F5344CB8AC3E}">
        <p14:creationId xmlns:p14="http://schemas.microsoft.com/office/powerpoint/2010/main" val="3976230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1002</TotalTime>
  <Words>144</Words>
  <Application>Microsoft Office PowerPoint</Application>
  <PresentationFormat>Widescreen</PresentationFormat>
  <Paragraphs>36</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Grandview Display</vt:lpstr>
      <vt:lpstr>Office Theme</vt:lpstr>
      <vt:lpstr>Introduction to the End</vt:lpstr>
      <vt:lpstr>Keywords</vt:lpstr>
      <vt:lpstr>Congratulations! You've Unlocked the Achievement!</vt:lpstr>
      <vt:lpstr>Contatti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3d filaments</dc:title>
  <dc:creator>Francesco Penasa</dc:creator>
  <cp:lastModifiedBy>Francesco Penasa</cp:lastModifiedBy>
  <cp:revision>8</cp:revision>
  <dcterms:created xsi:type="dcterms:W3CDTF">2024-04-13T13:08:59Z</dcterms:created>
  <dcterms:modified xsi:type="dcterms:W3CDTF">2024-06-02T12:56:33Z</dcterms:modified>
</cp:coreProperties>
</file>