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75" r:id="rId4"/>
    <p:sldId id="267" r:id="rId5"/>
    <p:sldId id="268" r:id="rId6"/>
    <p:sldId id="269" r:id="rId7"/>
    <p:sldId id="272" r:id="rId8"/>
    <p:sldId id="270" r:id="rId9"/>
    <p:sldId id="271" r:id="rId10"/>
    <p:sldId id="264" r:id="rId11"/>
    <p:sldId id="263" r:id="rId12"/>
    <p:sldId id="262" r:id="rId13"/>
    <p:sldId id="266" r:id="rId14"/>
    <p:sldId id="258" r:id="rId15"/>
    <p:sldId id="265" r:id="rId16"/>
    <p:sldId id="259" r:id="rId17"/>
    <p:sldId id="273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450" autoAdjust="0"/>
  </p:normalViewPr>
  <p:slideViewPr>
    <p:cSldViewPr snapToGrid="0">
      <p:cViewPr varScale="1">
        <p:scale>
          <a:sx n="83" d="100"/>
          <a:sy n="83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DA11-1268-47E0-AEAE-FD90C1D9D4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9FF5-DB1D-4A71-AEB6-56B6DB5C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kxGZ9h5O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reddit.com/r/prusa3d/comments/17uob5i/multicolour_with_a_single_extruder" TargetMode="External"/><Relationship Id="rId4" Type="http://schemas.openxmlformats.org/officeDocument/2006/relationships/hyperlink" Target="https://www.youtube.com/watch?v=OBxocd2nDR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Mostrare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stampare</a:t>
            </a:r>
            <a:r>
              <a:rPr lang="en-US" dirty="0"/>
              <a:t> </a:t>
            </a:r>
            <a:r>
              <a:rPr lang="en-US" dirty="0" err="1"/>
              <a:t>cose</a:t>
            </a:r>
            <a:r>
              <a:rPr lang="en-US" dirty="0"/>
              <a:t> per </a:t>
            </a:r>
            <a:r>
              <a:rPr lang="en-US" dirty="0" err="1"/>
              <a:t>stampante</a:t>
            </a:r>
            <a:endParaRPr lang="en-US" dirty="0"/>
          </a:p>
          <a:p>
            <a:r>
              <a:rPr lang="en-US" dirty="0"/>
              <a:t>https://www.printables.com/@Prusa3D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pause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Reslice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https://www.youtube.com/watch?v=WufjbbVsqoI divider e </a:t>
            </a:r>
            <a:r>
              <a:rPr lang="en-US" dirty="0" err="1"/>
              <a:t>incollare</a:t>
            </a:r>
            <a:endParaRPr lang="en-US" dirty="0"/>
          </a:p>
          <a:p>
            <a:r>
              <a:rPr lang="en-US" dirty="0"/>
              <a:t>https://www.youtube.com/watch?v=4cnJFZZRui0 4 </a:t>
            </a:r>
            <a:r>
              <a:rPr lang="en-US" dirty="0" err="1"/>
              <a:t>modi</a:t>
            </a:r>
            <a:r>
              <a:rPr lang="en-US" dirty="0"/>
              <a:t> 8:50, </a:t>
            </a:r>
            <a:r>
              <a:rPr lang="en-US" dirty="0" err="1"/>
              <a:t>mostrare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/>
              <a:t>progettino</a:t>
            </a:r>
            <a:r>
              <a:rPr lang="en-US" dirty="0"/>
              <a:t>	</a:t>
            </a:r>
          </a:p>
          <a:p>
            <a:r>
              <a:rPr lang="en-US" dirty="0"/>
              <a:t>Japanese joint</a:t>
            </a:r>
          </a:p>
          <a:p>
            <a:r>
              <a:rPr lang="en-US" dirty="0"/>
              <a:t>https://www.youtube.com/watch?v=3KqIIOyuo1Q</a:t>
            </a:r>
          </a:p>
          <a:p>
            <a:r>
              <a:rPr lang="en-US" dirty="0"/>
              <a:t>https://www.youtube.com/watch?v=gZJhrk-krtg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https://www.youtube.com/watch?v=PCVd2_qj1pQ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https://www.youtube.com/watch?v=TMV9tOZQ8fY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https://www.youtube.com/watch?v=OpkxGZ9h5O0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https://www.youtube.com/watch?v=OBxocd2nDR0</a:t>
            </a:r>
            <a:endParaRPr lang="en-US" dirty="0"/>
          </a:p>
          <a:p>
            <a:r>
              <a:rPr lang="en-US" dirty="0">
                <a:hlinkClick r:id="rId5"/>
              </a:rPr>
              <a:t>https://www.reddit.com/r/prusa3d/comments/17uob5i/multicolour_with_a_single_extruder</a:t>
            </a:r>
            <a:endParaRPr lang="en-US" dirty="0"/>
          </a:p>
          <a:p>
            <a:r>
              <a:rPr lang="en-US" dirty="0"/>
              <a:t>https://www.tripo3d.ai/blog/collect/the-ultimate-guide-to-multi-color--d-printing-with-a-single-extruder-kyrkjbdlcmi/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https://www.youtube.com/watch?v=NiG1jDEG0kA&amp;t=156s</a:t>
            </a:r>
          </a:p>
          <a:p>
            <a:endParaRPr lang="en-US" dirty="0"/>
          </a:p>
          <a:p>
            <a:r>
              <a:rPr lang="en-US" dirty="0"/>
              <a:t>https://www.youtube.com/watch?v=HXqzw9BpjSY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https://www.printables.com/search/models?q=string&amp;ordering=popular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19FF5-DB1D-4A71-AEB6-56B6DB5CB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Francesco Penasa - Formazione SunLab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27/11/2024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Francesco Penasa - Formazione SunLab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5D1D4E-A1EF-4478-8542-BB7160D8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forged.com/resources/blog/3d-printed-part-warping" TargetMode="External"/><Relationship Id="rId3" Type="http://schemas.openxmlformats.org/officeDocument/2006/relationships/hyperlink" Target="https://all3dp.com/2/printing-with-abs-tips-tricks/" TargetMode="External"/><Relationship Id="rId7" Type="http://schemas.openxmlformats.org/officeDocument/2006/relationships/hyperlink" Target="https://www.youtube.com/watch?v=9fXqjtuFSu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intables.com/model/101058-waterproof-housing" TargetMode="External"/><Relationship Id="rId5" Type="http://schemas.openxmlformats.org/officeDocument/2006/relationships/hyperlink" Target="https://engineezy.com/products/bridge-art-stls" TargetMode="External"/><Relationship Id="rId4" Type="http://schemas.openxmlformats.org/officeDocument/2006/relationships/hyperlink" Target="https://www.simplify3d.com/resources/materials-guide/abs/" TargetMode="Externa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hforge.com/blogs/download-document/adventurer-5m-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B587-AF1B-4CD8-69B4-D9BA305F3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Formazione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8582-4756-25A5-CA09-9AA03E69D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Stampa 3D FDM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5823-1544-8027-A84A-8D4377C5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4045-8CDE-78AB-EA1A-CF259488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BD08-F02A-19A2-957F-D18B0E36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1766-CF64-0160-E749-F49541F2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Connessione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3A22-DD01-29A8-CBCA-38BC12EA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rete, </a:t>
            </a:r>
            <a:r>
              <a:rPr lang="en-US" dirty="0" err="1"/>
              <a:t>usare</a:t>
            </a:r>
            <a:r>
              <a:rPr lang="en-US" dirty="0"/>
              <a:t> il </a:t>
            </a:r>
            <a:r>
              <a:rPr lang="en-US" dirty="0" err="1"/>
              <a:t>cavo</a:t>
            </a:r>
            <a:r>
              <a:rPr lang="en-US" dirty="0"/>
              <a:t>, </a:t>
            </a:r>
            <a:r>
              <a:rPr lang="en-US" dirty="0" err="1"/>
              <a:t>sperimentare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06F6-6C7D-A2D8-7EA3-B0EC799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CAD6-3C58-C2BA-8EB4-B67A30C5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70D8-B47E-E9D2-593A-91F33484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3243-19E5-3BC6-7F69-4F1AEC53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02"/>
            <a:ext cx="10515600" cy="1325563"/>
          </a:xfrm>
        </p:spPr>
        <p:txBody>
          <a:bodyPr/>
          <a:lstStyle/>
          <a:p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modelli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B2A3-59A7-EA25-6D8A-B8365465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2387" cy="4351338"/>
          </a:xfrm>
        </p:spPr>
        <p:txBody>
          <a:bodyPr/>
          <a:lstStyle/>
          <a:p>
            <a:r>
              <a:rPr lang="en-US" dirty="0" err="1"/>
              <a:t>Importare</a:t>
            </a:r>
            <a:r>
              <a:rPr lang="en-US" dirty="0"/>
              <a:t> il Mesh</a:t>
            </a:r>
          </a:p>
          <a:p>
            <a:r>
              <a:rPr lang="en-US" dirty="0" err="1"/>
              <a:t>Generare</a:t>
            </a:r>
            <a:r>
              <a:rPr lang="en-US" dirty="0"/>
              <a:t> le </a:t>
            </a:r>
            <a:r>
              <a:rPr lang="en-US" dirty="0" err="1"/>
              <a:t>faccie</a:t>
            </a:r>
            <a:endParaRPr lang="en-US" dirty="0"/>
          </a:p>
          <a:p>
            <a:r>
              <a:rPr lang="en-US" dirty="0"/>
              <a:t>Convert Mesh</a:t>
            </a:r>
          </a:p>
          <a:p>
            <a:r>
              <a:rPr lang="en-US" dirty="0"/>
              <a:t>Fare </a:t>
            </a:r>
            <a:r>
              <a:rPr lang="en-US" dirty="0" err="1"/>
              <a:t>modifiche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32FF4-9CDC-F087-9830-F53DB2157632}"/>
              </a:ext>
            </a:extLst>
          </p:cNvPr>
          <p:cNvSpPr txBox="1">
            <a:spLocks/>
          </p:cNvSpPr>
          <p:nvPr/>
        </p:nvSpPr>
        <p:spPr>
          <a:xfrm>
            <a:off x="4934674" y="1825625"/>
            <a:ext cx="3282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Fare </a:t>
            </a:r>
            <a:r>
              <a:rPr lang="en-US" sz="2000" dirty="0" err="1"/>
              <a:t>modifiche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slicer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2727F-048D-0219-474C-4D4796428053}"/>
              </a:ext>
            </a:extLst>
          </p:cNvPr>
          <p:cNvSpPr txBox="1">
            <a:spLocks/>
          </p:cNvSpPr>
          <p:nvPr/>
        </p:nvSpPr>
        <p:spPr>
          <a:xfrm>
            <a:off x="8455307" y="1825625"/>
            <a:ext cx="3282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Nei Progetto </a:t>
            </a:r>
            <a:r>
              <a:rPr lang="en-US" sz="2000" dirty="0" err="1"/>
              <a:t>parametrizzati</a:t>
            </a:r>
            <a:r>
              <a:rPr lang="en-US" sz="2000" dirty="0"/>
              <a:t>, </a:t>
            </a:r>
            <a:r>
              <a:rPr lang="en-US" sz="2000" dirty="0" err="1"/>
              <a:t>cambiare</a:t>
            </a:r>
            <a:r>
              <a:rPr lang="en-US" sz="2000" dirty="0"/>
              <a:t> il </a:t>
            </a:r>
            <a:r>
              <a:rPr lang="en-US" sz="2000" dirty="0" err="1"/>
              <a:t>parametri</a:t>
            </a:r>
            <a:endParaRPr lang="en-US" sz="2000" dirty="0"/>
          </a:p>
          <a:p>
            <a:r>
              <a:rPr lang="en-US" sz="2000" dirty="0"/>
              <a:t>IN FUSION360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C021-C72D-EBBB-9DC6-D868105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B73C-3BF7-C562-7EA7-3911EADB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D42908-56A5-ECB6-C992-5282C9E8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075E-48F6-17D9-FBEC-D70B252C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Dividere</a:t>
            </a:r>
            <a:r>
              <a:rPr lang="en-US" dirty="0"/>
              <a:t> </a:t>
            </a:r>
            <a:r>
              <a:rPr lang="en-US" dirty="0" err="1"/>
              <a:t>stampe</a:t>
            </a:r>
            <a:r>
              <a:rPr lang="en-US" dirty="0"/>
              <a:t> </a:t>
            </a:r>
            <a:r>
              <a:rPr lang="en-US" dirty="0" err="1"/>
              <a:t>grandi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F5B9-F408-725A-629E-6C5A287B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0342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Modificare</a:t>
            </a:r>
            <a:r>
              <a:rPr lang="en-US" sz="2400" dirty="0"/>
              <a:t> in fusion 360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BC661D-AF11-29E6-E83E-548F14918D05}"/>
              </a:ext>
            </a:extLst>
          </p:cNvPr>
          <p:cNvSpPr txBox="1">
            <a:spLocks/>
          </p:cNvSpPr>
          <p:nvPr/>
        </p:nvSpPr>
        <p:spPr>
          <a:xfrm>
            <a:off x="4266236" y="1825625"/>
            <a:ext cx="3120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Usare</a:t>
            </a:r>
            <a:r>
              <a:rPr lang="en-US" sz="2400" dirty="0"/>
              <a:t> lo slicer (</a:t>
            </a:r>
            <a:r>
              <a:rPr lang="en-US" sz="2400" dirty="0" err="1"/>
              <a:t>FlashPrint</a:t>
            </a:r>
            <a:r>
              <a:rPr lang="en-US" sz="2400" dirty="0"/>
              <a:t> e </a:t>
            </a:r>
            <a:r>
              <a:rPr lang="en-US" sz="2400" dirty="0" err="1"/>
              <a:t>OrcaSlicer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CAD4-E3BE-283F-8838-4065886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E93B-8D0C-907C-685E-324720EE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5FAB-973C-BF44-E3DE-E1C35E2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F671-5D06-9F6F-EEDA-5D867B82D870}"/>
              </a:ext>
            </a:extLst>
          </p:cNvPr>
          <p:cNvSpPr txBox="1"/>
          <p:nvPr/>
        </p:nvSpPr>
        <p:spPr>
          <a:xfrm>
            <a:off x="8345347" y="2199190"/>
            <a:ext cx="245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Taglio</a:t>
            </a:r>
            <a:r>
              <a:rPr lang="en-US" sz="2000" dirty="0"/>
              <a:t> </a:t>
            </a:r>
            <a:r>
              <a:rPr lang="en-US" sz="2000" dirty="0" err="1"/>
              <a:t>lineare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Puzzle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 di </a:t>
            </a:r>
            <a:r>
              <a:rPr lang="en-US" sz="2000" dirty="0" err="1"/>
              <a:t>rondine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Viti</a:t>
            </a:r>
          </a:p>
        </p:txBody>
      </p:sp>
    </p:spTree>
    <p:extLst>
      <p:ext uri="{BB962C8B-B14F-4D97-AF65-F5344CB8AC3E}">
        <p14:creationId xmlns:p14="http://schemas.microsoft.com/office/powerpoint/2010/main" val="202299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0BF8-311C-EF2F-2887-5C43AAFA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C35C-6B12-EFD3-A180-57709E77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Unire</a:t>
            </a:r>
            <a:r>
              <a:rPr lang="en-US" dirty="0"/>
              <a:t> </a:t>
            </a:r>
            <a:r>
              <a:rPr lang="en-US" dirty="0" err="1"/>
              <a:t>stampe</a:t>
            </a:r>
            <a:r>
              <a:rPr lang="en-US" dirty="0"/>
              <a:t> </a:t>
            </a:r>
            <a:r>
              <a:rPr lang="en-US" dirty="0" err="1"/>
              <a:t>divise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FBE7-C309-1538-80B1-8433ADD2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0342" cy="4351338"/>
          </a:xfrm>
        </p:spPr>
        <p:txBody>
          <a:bodyPr/>
          <a:lstStyle/>
          <a:p>
            <a:r>
              <a:rPr lang="en-US" dirty="0"/>
              <a:t>Penna 3d</a:t>
            </a:r>
          </a:p>
          <a:p>
            <a:r>
              <a:rPr lang="en-US" dirty="0"/>
              <a:t>Wood joint</a:t>
            </a:r>
          </a:p>
          <a:p>
            <a:r>
              <a:rPr lang="en-US" dirty="0"/>
              <a:t>Colla</a:t>
            </a:r>
          </a:p>
          <a:p>
            <a:r>
              <a:rPr lang="en-US" dirty="0"/>
              <a:t>Vite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A552F1-C379-E776-9B54-51613F304924}"/>
              </a:ext>
            </a:extLst>
          </p:cNvPr>
          <p:cNvSpPr txBox="1">
            <a:spLocks/>
          </p:cNvSpPr>
          <p:nvPr/>
        </p:nvSpPr>
        <p:spPr>
          <a:xfrm>
            <a:off x="4266236" y="1825625"/>
            <a:ext cx="3120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F2C5-E44B-7271-1675-450B480F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3CAB-4F12-1D4E-E5CB-FB10B75C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53D0C-606A-DA1B-7455-29D7D00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FAD-0AAB-3286-9213-3C06F5A4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Cambio </a:t>
            </a:r>
            <a:r>
              <a:rPr lang="en-US" dirty="0" err="1"/>
              <a:t>materiale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FB47-B6B0-7A83-B6A9-5B65F2F4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Cosa fare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cambia il </a:t>
            </a:r>
            <a:r>
              <a:rPr lang="en-US" dirty="0" err="1"/>
              <a:t>materiale</a:t>
            </a:r>
            <a:r>
              <a:rPr lang="en-US" dirty="0"/>
              <a:t> di </a:t>
            </a:r>
            <a:r>
              <a:rPr lang="en-US" dirty="0" err="1"/>
              <a:t>stampa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materiali</a:t>
            </a:r>
            <a:endParaRPr lang="en-US" dirty="0"/>
          </a:p>
          <a:p>
            <a:r>
              <a:rPr lang="en-US" dirty="0"/>
              <a:t>https://www.simplify3d.com/resources/materials-guide/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DADC-79C8-27FA-CF3E-FB919341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3302-4299-6190-F3E5-BF114349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BDE3-29A9-B2B0-FFD5-C0EEECE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A406-0C26-29FB-1A5D-57A1C5D5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Gcode</a:t>
            </a:r>
            <a:r>
              <a:rPr lang="en-US" dirty="0"/>
              <a:t> manipulation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2BEF-98EC-3458-BCA5-CD015405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https://www.klipper3d.org/G-Codes.html#pause_resume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BE1E-A037-799E-9BE5-2C671EDD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EA14-4BD7-88AA-B7CF-736BA48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B7C8-CB5D-41CD-F51D-C8EFF25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BDC3-918E-660F-8795-05D3A581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Stampa </a:t>
            </a:r>
            <a:r>
              <a:rPr lang="en-US" dirty="0" err="1"/>
              <a:t>multicolore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F1F1-7171-2B8E-3E21-7ACA195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Layer-based</a:t>
            </a:r>
          </a:p>
          <a:p>
            <a:r>
              <a:rPr lang="en-US" dirty="0"/>
              <a:t>Z-hopping</a:t>
            </a:r>
          </a:p>
          <a:p>
            <a:r>
              <a:rPr lang="en-US" dirty="0"/>
              <a:t>Wipe tower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CC59-E9ED-2D87-8E65-8BFBD631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EDCBA-5318-9ACB-168F-8FDE4C4B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D76F-B52C-AC77-5720-32757565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D07-42DD-D58C-E73D-195DDC8C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4053-5C36-C84F-3EC5-A3711694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Strumenti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per </a:t>
            </a:r>
            <a:r>
              <a:rPr lang="en-US" dirty="0" err="1"/>
              <a:t>stampe</a:t>
            </a:r>
            <a:r>
              <a:rPr lang="en-US" dirty="0"/>
              <a:t> </a:t>
            </a:r>
            <a:r>
              <a:rPr lang="en-US" dirty="0" err="1"/>
              <a:t>migliori</a:t>
            </a:r>
            <a:r>
              <a:rPr lang="en-US" dirty="0"/>
              <a:t> (dynamic layer height)</a:t>
            </a:r>
          </a:p>
          <a:p>
            <a:r>
              <a:rPr lang="en-US" dirty="0"/>
              <a:t>Cambio settings in base alle </a:t>
            </a:r>
            <a:r>
              <a:rPr lang="en-US" dirty="0" err="1"/>
              <a:t>esigenze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Post-Processing</a:t>
            </a:r>
            <a:r>
              <a:rPr lang="en-US" dirty="0"/>
              <a:t>: Sanding, painting, acetone vapor smoothing for ABS.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8195-C412-28FF-4C24-E6010B8D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F6F1-DCB7-210E-E893-8D532321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E724-4294-3DF8-0E23-2AD83BD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C18-9960-9084-0C86-93395EA2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2AF8-B36D-5468-C96B-253C9A74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https://all3dp.com/2/printing-with-abs-tips-tricks/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https://www.simplify3d.com/resources/materials-guide/abs/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https://engineezy.com/products/bridge-art-stls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https://www.printables.com/model/101058-waterproof-housing</a:t>
            </a:r>
            <a:r>
              <a:rPr lang="en-US" dirty="0"/>
              <a:t> (waterproof)</a:t>
            </a:r>
          </a:p>
          <a:p>
            <a:pPr marL="0" indent="0">
              <a:buNone/>
            </a:pPr>
            <a:r>
              <a:rPr lang="en-US" dirty="0"/>
              <a:t>Fare le </a:t>
            </a:r>
            <a:r>
              <a:rPr lang="en-US" dirty="0" err="1"/>
              <a:t>formine</a:t>
            </a:r>
            <a:r>
              <a:rPr lang="en-US" dirty="0"/>
              <a:t> per silicone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https://www.youtube.com/watch?v=9fXqjtuFSuI</a:t>
            </a:r>
            <a:r>
              <a:rPr lang="en-US" dirty="0"/>
              <a:t> (silicon mold)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https://markforged.com/resources/blog/3d-printed-part-warping</a:t>
            </a:r>
            <a:r>
              <a:rPr lang="en-US" dirty="0"/>
              <a:t> (sharp corner)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0CB5-BAF5-2057-B812-6DB85F2C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5303-0156-8725-37A6-0CBE67A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DA5B-36D2-1430-2B96-8DE9A854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513EF-BA9F-7CDE-D3BE-741188703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1783" y="0"/>
            <a:ext cx="442021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32C-EB68-6982-2B90-573468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Driver, firmware e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3E1D-F447-EED6-4E34-C86D425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https://flashforge.com/blogs/download-document/adventurer-5m-pro</a:t>
            </a:r>
            <a:endParaRPr lang="en-US" dirty="0"/>
          </a:p>
          <a:p>
            <a:r>
              <a:rPr lang="en-US" dirty="0"/>
              <a:t>Raspberry pi</a:t>
            </a:r>
          </a:p>
          <a:p>
            <a:r>
              <a:rPr lang="en-US" dirty="0"/>
              <a:t>Marlin/</a:t>
            </a:r>
            <a:r>
              <a:rPr lang="en-US" dirty="0" err="1"/>
              <a:t>Klipper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ECBD-25ED-FB1D-E9F0-5D2E2D00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C4DB-3822-B38B-8772-9FB47FBC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756E-710B-6005-D1D3-168F974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1943-2CB8-6C73-8103-EDC7D9B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4E6A-F685-A37A-7A5B-6B66A28A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115610" cy="4050792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dirty="0"/>
              <a:t>PROGETTAZIONE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Blockscad</a:t>
            </a:r>
            <a:r>
              <a:rPr lang="en-US" sz="2000" dirty="0"/>
              <a:t> 3D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Doodle 3D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Tinker CAD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Fusion 360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Sketch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onshape.com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406D-E202-703F-704C-316120F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ECB1-D978-4768-B7C2-88649D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AF9E-73B5-696C-6882-1C72890A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991595-1B49-37D9-01AA-4BF1B40E6FE6}"/>
              </a:ext>
            </a:extLst>
          </p:cNvPr>
          <p:cNvSpPr txBox="1">
            <a:spLocks/>
          </p:cNvSpPr>
          <p:nvPr/>
        </p:nvSpPr>
        <p:spPr>
          <a:xfrm>
            <a:off x="7729882" y="2093976"/>
            <a:ext cx="411561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MODELLI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Printables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Thingiverse</a:t>
            </a:r>
            <a:endParaRPr lang="en-US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Thangs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All3dp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Cults3d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Myminifactory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A2893-B3ED-C494-5028-0991611FECFD}"/>
              </a:ext>
            </a:extLst>
          </p:cNvPr>
          <p:cNvSpPr txBox="1">
            <a:spLocks/>
          </p:cNvSpPr>
          <p:nvPr/>
        </p:nvSpPr>
        <p:spPr>
          <a:xfrm>
            <a:off x="4269340" y="2121408"/>
            <a:ext cx="252987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SLICERS</a:t>
            </a:r>
          </a:p>
          <a:p>
            <a:r>
              <a:rPr lang="en-US" dirty="0" err="1"/>
              <a:t>FlashPrint</a:t>
            </a:r>
            <a:r>
              <a:rPr lang="en-US" dirty="0"/>
              <a:t> (semplice)</a:t>
            </a:r>
          </a:p>
          <a:p>
            <a:r>
              <a:rPr lang="en-US" dirty="0" err="1"/>
              <a:t>Orcaslicer</a:t>
            </a:r>
            <a:r>
              <a:rPr lang="en-US" dirty="0"/>
              <a:t> (</a:t>
            </a:r>
            <a:r>
              <a:rPr lang="en-US" dirty="0" err="1"/>
              <a:t>complicato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7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D056CF-BD65-7C70-D03B-DF54814A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Come </a:t>
            </a:r>
            <a:r>
              <a:rPr lang="en-US" sz="6000" dirty="0" err="1">
                <a:solidFill>
                  <a:srgbClr val="FFFFFF"/>
                </a:solidFill>
              </a:rPr>
              <a:t>si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stampa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(5 </a:t>
            </a:r>
            <a:r>
              <a:rPr lang="en-US" sz="6000" dirty="0" err="1">
                <a:solidFill>
                  <a:srgbClr val="FFFFFF"/>
                </a:solidFill>
              </a:rPr>
              <a:t>livelli</a:t>
            </a:r>
            <a:r>
              <a:rPr lang="en-US" sz="6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1DAF-EEF9-3096-7125-661CDD5F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Francesco Penasa - Formazione SunLab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D9B6-776E-6B0B-8F71-13DF93F0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27/11/2024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2F90-0967-8AAE-CD95-8C16F270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EF5D1D4E-A1EF-4478-8542-BB7160D89DB4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7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F437-8A4B-BB41-D245-B55258F0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3FB8-2C8A-6B53-548A-29F37F76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dirty="0"/>
              <a:t>Fai lo slicing</a:t>
            </a:r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FABE-A3DF-0CFB-B1A9-2BBA9E2F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633F-FB3E-612D-904B-C25900F2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912B-EBC4-AAD7-7B84-D59D1007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120A7-D998-37EE-C0FF-1A68680F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803-F986-48D8-045B-15E5F6D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6934-6253-114D-C136-45F80305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b="1" dirty="0" err="1"/>
              <a:t>Leggi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dettagli</a:t>
            </a:r>
            <a:r>
              <a:rPr lang="en-US" b="1" dirty="0"/>
              <a:t> di </a:t>
            </a:r>
            <a:r>
              <a:rPr lang="en-US" b="1" dirty="0" err="1"/>
              <a:t>stampa</a:t>
            </a:r>
            <a:endParaRPr lang="en-US" b="1" dirty="0"/>
          </a:p>
          <a:p>
            <a:r>
              <a:rPr lang="en-US" dirty="0"/>
              <a:t>Fai lo slicing</a:t>
            </a:r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D8A8-4511-EB06-7BBB-8F5A92C2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5893-CFBC-26B9-89FB-DCB0BCE1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CB93-C99C-0398-F41A-7582479B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B7572-BDCF-C8D7-B3C7-31829F0ECC54}"/>
              </a:ext>
            </a:extLst>
          </p:cNvPr>
          <p:cNvSpPr txBox="1"/>
          <p:nvPr/>
        </p:nvSpPr>
        <p:spPr>
          <a:xfrm>
            <a:off x="7415784" y="3541853"/>
            <a:ext cx="2779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spesso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</a:p>
          <a:p>
            <a:r>
              <a:rPr lang="en-US" dirty="0" err="1"/>
              <a:t>impostizioni</a:t>
            </a:r>
            <a:r>
              <a:rPr lang="en-US" dirty="0"/>
              <a:t> e </a:t>
            </a:r>
            <a:r>
              <a:rPr lang="en-US" dirty="0" err="1"/>
              <a:t>materiali</a:t>
            </a:r>
            <a:r>
              <a:rPr lang="en-US" dirty="0"/>
              <a:t> </a:t>
            </a:r>
          </a:p>
          <a:p>
            <a:r>
              <a:rPr lang="en-US" dirty="0" err="1"/>
              <a:t>consigliati</a:t>
            </a:r>
            <a:r>
              <a:rPr lang="en-US" dirty="0"/>
              <a:t> per la </a:t>
            </a:r>
            <a:r>
              <a:rPr lang="en-US" dirty="0" err="1"/>
              <a:t>stampa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7CFF0-F486-F4CB-08B0-B8B8579C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0D01-068D-9FED-1C20-40D27C6A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8959-D852-6355-D5F0-70E1CA9E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dirty="0" err="1"/>
              <a:t>Leggi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dettagli</a:t>
            </a:r>
            <a:r>
              <a:rPr lang="en-US" dirty="0"/>
              <a:t> di </a:t>
            </a:r>
            <a:r>
              <a:rPr lang="en-US" dirty="0" err="1"/>
              <a:t>stampa</a:t>
            </a:r>
            <a:endParaRPr lang="en-US" dirty="0"/>
          </a:p>
          <a:p>
            <a:r>
              <a:rPr lang="en-US" dirty="0" err="1"/>
              <a:t>Aggiungi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supporti</a:t>
            </a:r>
            <a:endParaRPr lang="en-US" dirty="0"/>
          </a:p>
          <a:p>
            <a:r>
              <a:rPr lang="en-US" dirty="0"/>
              <a:t>Fai lo slicing</a:t>
            </a:r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  <a:p>
            <a:r>
              <a:rPr lang="en-US" b="1" dirty="0" err="1"/>
              <a:t>Controlla</a:t>
            </a:r>
            <a:r>
              <a:rPr lang="en-US" b="1" dirty="0"/>
              <a:t> lo </a:t>
            </a:r>
            <a:r>
              <a:rPr lang="en-US" b="1" dirty="0" err="1"/>
              <a:t>stato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stampante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962A-B210-C078-5B87-923640A6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C220-6E4A-9283-775B-94CF4607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8BFB-B852-8DC6-9ABE-1AA1508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3971D-4C43-5494-1EDE-881825636621}"/>
              </a:ext>
            </a:extLst>
          </p:cNvPr>
          <p:cNvSpPr txBox="1"/>
          <p:nvPr/>
        </p:nvSpPr>
        <p:spPr>
          <a:xfrm>
            <a:off x="6933837" y="3059668"/>
            <a:ext cx="294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primi</a:t>
            </a:r>
            <a:r>
              <a:rPr lang="en-US" dirty="0"/>
              <a:t> strati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quelli</a:t>
            </a:r>
            <a:r>
              <a:rPr lang="en-US" dirty="0"/>
              <a:t> </a:t>
            </a:r>
          </a:p>
          <a:p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suscettibili</a:t>
            </a:r>
            <a:r>
              <a:rPr lang="en-US" dirty="0"/>
              <a:t> a </a:t>
            </a:r>
            <a:r>
              <a:rPr lang="en-US" dirty="0" err="1"/>
              <a:t>problemi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F53E2-0FF0-77EF-0782-3B9FBA7A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19B-87FA-E4BE-4A82-42CD3558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7DA0-740D-64EA-A8F4-16A9032F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dirty="0" err="1"/>
              <a:t>Leggi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dettagli</a:t>
            </a:r>
            <a:r>
              <a:rPr lang="en-US" dirty="0"/>
              <a:t> di </a:t>
            </a:r>
            <a:r>
              <a:rPr lang="en-US" dirty="0" err="1"/>
              <a:t>stampa</a:t>
            </a:r>
            <a:endParaRPr lang="en-US" dirty="0"/>
          </a:p>
          <a:p>
            <a:r>
              <a:rPr lang="en-US" b="1" dirty="0" err="1"/>
              <a:t>Aggiungi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supporti</a:t>
            </a:r>
            <a:endParaRPr lang="en-US" b="1" dirty="0"/>
          </a:p>
          <a:p>
            <a:r>
              <a:rPr lang="en-US" dirty="0"/>
              <a:t>Fai lo slicing</a:t>
            </a:r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  <a:p>
            <a:r>
              <a:rPr lang="en-US" dirty="0" err="1"/>
              <a:t>Controlla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6594-6256-62A8-2439-9E597567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C7E5-CF3A-262C-142B-7839365B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F9B2-D3B8-328D-8EEE-FE71857B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B1F9D-7C95-F4CE-C92B-B0772680BA37}"/>
              </a:ext>
            </a:extLst>
          </p:cNvPr>
          <p:cNvSpPr txBox="1"/>
          <p:nvPr/>
        </p:nvSpPr>
        <p:spPr>
          <a:xfrm>
            <a:off x="7037408" y="2951544"/>
            <a:ext cx="346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Verifica</a:t>
            </a:r>
            <a:r>
              <a:rPr lang="en-US" dirty="0"/>
              <a:t> le </a:t>
            </a:r>
            <a:r>
              <a:rPr lang="en-US" dirty="0" err="1"/>
              <a:t>superfici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</a:p>
          <a:p>
            <a:r>
              <a:rPr lang="en-US" dirty="0" err="1"/>
              <a:t>bisogno</a:t>
            </a:r>
            <a:r>
              <a:rPr lang="en-US" dirty="0"/>
              <a:t> di </a:t>
            </a:r>
            <a:r>
              <a:rPr lang="en-US" dirty="0" err="1"/>
              <a:t>supporti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3C0C6-84A1-C207-C9D6-CA2FC2DF8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47A-2CE9-AB42-0ACD-B9D6ACA5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5592-AB53-4EBF-8B79-247D3671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dirty="0" err="1"/>
              <a:t>Leggi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dettagli</a:t>
            </a:r>
            <a:r>
              <a:rPr lang="en-US" dirty="0"/>
              <a:t> di </a:t>
            </a:r>
            <a:r>
              <a:rPr lang="en-US" dirty="0" err="1"/>
              <a:t>stampa</a:t>
            </a:r>
            <a:endParaRPr lang="en-US" dirty="0"/>
          </a:p>
          <a:p>
            <a:r>
              <a:rPr lang="en-US" b="1" dirty="0" err="1"/>
              <a:t>Orienta</a:t>
            </a:r>
            <a:r>
              <a:rPr lang="en-US" b="1" dirty="0"/>
              <a:t> il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sul</a:t>
            </a:r>
            <a:r>
              <a:rPr lang="en-US" b="1" dirty="0"/>
              <a:t> </a:t>
            </a:r>
            <a:r>
              <a:rPr lang="en-US" b="1" dirty="0" err="1"/>
              <a:t>piatto</a:t>
            </a:r>
            <a:endParaRPr lang="en-US" b="1" dirty="0"/>
          </a:p>
          <a:p>
            <a:r>
              <a:rPr lang="en-US" dirty="0" err="1"/>
              <a:t>Aggiungi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supporti</a:t>
            </a:r>
            <a:endParaRPr lang="en-US" dirty="0"/>
          </a:p>
          <a:p>
            <a:r>
              <a:rPr lang="en-US" dirty="0"/>
              <a:t>Fai lo slicing</a:t>
            </a:r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  <a:p>
            <a:r>
              <a:rPr lang="en-US" dirty="0" err="1"/>
              <a:t>Controlla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A8DD-6E38-1113-7106-84CF9D0E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A9EA-6018-5425-2739-A20E4926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BA27-61D4-DD21-3B4D-09FD90A8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42155-A309-1532-3D63-E33E6DF6F105}"/>
              </a:ext>
            </a:extLst>
          </p:cNvPr>
          <p:cNvSpPr txBox="1"/>
          <p:nvPr/>
        </p:nvSpPr>
        <p:spPr>
          <a:xfrm>
            <a:off x="7037407" y="2194560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base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stampa</a:t>
            </a:r>
            <a:r>
              <a:rPr lang="en-US" dirty="0"/>
              <a:t> 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orientata</a:t>
            </a:r>
            <a:r>
              <a:rPr lang="en-US" dirty="0"/>
              <a:t> </a:t>
            </a:r>
            <a:r>
              <a:rPr lang="en-US" dirty="0" err="1"/>
              <a:t>diversamente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19F83-E66F-9D4A-CB22-46DBF0AEA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FD91-643D-1CC4-B2A4-2F75610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stampare</a:t>
            </a:r>
            <a:r>
              <a:rPr lang="en-US" dirty="0"/>
              <a:t>	 (</a:t>
            </a:r>
            <a:r>
              <a:rPr lang="en-US" dirty="0" err="1"/>
              <a:t>livello</a:t>
            </a:r>
            <a:r>
              <a:rPr lang="en-US" dirty="0"/>
              <a:t>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2A5-AE22-4495-6AB9-B186B7F7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Scarica</a:t>
            </a:r>
            <a:r>
              <a:rPr lang="en-US" dirty="0"/>
              <a:t> il </a:t>
            </a:r>
            <a:r>
              <a:rPr lang="en-US" dirty="0" err="1"/>
              <a:t>modello</a:t>
            </a:r>
            <a:endParaRPr lang="en-US" dirty="0"/>
          </a:p>
          <a:p>
            <a:r>
              <a:rPr lang="en-US" dirty="0" err="1"/>
              <a:t>Leggi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dettagli</a:t>
            </a:r>
            <a:r>
              <a:rPr lang="en-US" dirty="0"/>
              <a:t> di </a:t>
            </a:r>
            <a:r>
              <a:rPr lang="en-US" dirty="0" err="1"/>
              <a:t>stampa</a:t>
            </a:r>
            <a:endParaRPr lang="en-US" dirty="0"/>
          </a:p>
          <a:p>
            <a:r>
              <a:rPr lang="en-US" dirty="0" err="1"/>
              <a:t>Orienta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piatto</a:t>
            </a:r>
            <a:endParaRPr lang="en-US" dirty="0"/>
          </a:p>
          <a:p>
            <a:r>
              <a:rPr lang="en-US" dirty="0" err="1"/>
              <a:t>Aggiungi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supporti</a:t>
            </a:r>
            <a:endParaRPr lang="en-US" dirty="0"/>
          </a:p>
          <a:p>
            <a:r>
              <a:rPr lang="en-US" dirty="0"/>
              <a:t>Fai lo slicing</a:t>
            </a:r>
          </a:p>
          <a:p>
            <a:r>
              <a:rPr lang="en-US" b="1" dirty="0" err="1"/>
              <a:t>Manipolazione</a:t>
            </a:r>
            <a:r>
              <a:rPr lang="en-US" b="1" dirty="0"/>
              <a:t> .</a:t>
            </a:r>
            <a:r>
              <a:rPr lang="en-US" b="1" dirty="0" err="1"/>
              <a:t>Gcode</a:t>
            </a:r>
            <a:endParaRPr lang="en-US" b="1" dirty="0"/>
          </a:p>
          <a:p>
            <a:r>
              <a:rPr lang="en-US" dirty="0"/>
              <a:t>Fai </a:t>
            </a:r>
            <a:r>
              <a:rPr lang="en-US" dirty="0" err="1"/>
              <a:t>partire</a:t>
            </a:r>
            <a:r>
              <a:rPr lang="en-US" dirty="0"/>
              <a:t> la </a:t>
            </a:r>
            <a:r>
              <a:rPr lang="en-US" dirty="0" err="1"/>
              <a:t>stampante</a:t>
            </a:r>
            <a:endParaRPr lang="en-US" dirty="0"/>
          </a:p>
          <a:p>
            <a:r>
              <a:rPr lang="en-US" dirty="0" err="1"/>
              <a:t>Controlla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stampante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7BF5-87E2-0758-C5EA-FCF9D03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5801-9F6D-A7C4-213D-05E3FC9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Penasa - Formazione SunLab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8F54-F5D8-FAF8-73F9-3E60A863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D4E-A1EF-4478-8542-BB7160D89DB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C9B7-7C3D-C8A2-509D-A10249EDAA3C}"/>
              </a:ext>
            </a:extLst>
          </p:cNvPr>
          <p:cNvSpPr txBox="1"/>
          <p:nvPr/>
        </p:nvSpPr>
        <p:spPr>
          <a:xfrm>
            <a:off x="7211027" y="3020993"/>
            <a:ext cx="355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</a:t>
            </a:r>
            <a:r>
              <a:rPr lang="en-US" dirty="0" err="1"/>
              <a:t>bisogni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dobbiamo</a:t>
            </a:r>
            <a:r>
              <a:rPr lang="en-US" dirty="0"/>
              <a:t> </a:t>
            </a:r>
          </a:p>
          <a:p>
            <a:r>
              <a:rPr lang="en-US" dirty="0" err="1"/>
              <a:t>mettere</a:t>
            </a:r>
            <a:r>
              <a:rPr lang="en-US" dirty="0"/>
              <a:t> le mani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1025</TotalTime>
  <Words>905</Words>
  <Application>Microsoft Office PowerPoint</Application>
  <PresentationFormat>Widescreen</PresentationFormat>
  <Paragraphs>210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Formazione 3</vt:lpstr>
      <vt:lpstr>Risorse</vt:lpstr>
      <vt:lpstr>Come si stampa (5 livelli)</vt:lpstr>
      <vt:lpstr>Come stampare  (livello 0)</vt:lpstr>
      <vt:lpstr>Come stampare  (livello 1)</vt:lpstr>
      <vt:lpstr>Come stampare  (livello 2)</vt:lpstr>
      <vt:lpstr>Come stampare  (livello 3)</vt:lpstr>
      <vt:lpstr>Come stampare  (livello 4)</vt:lpstr>
      <vt:lpstr>Come stampare  (livello 5)</vt:lpstr>
      <vt:lpstr>Connessione alla stampante</vt:lpstr>
      <vt:lpstr>Modificare modelli</vt:lpstr>
      <vt:lpstr>Dividere stampe grandi </vt:lpstr>
      <vt:lpstr>Unire stampe divise </vt:lpstr>
      <vt:lpstr>Cambio materiale</vt:lpstr>
      <vt:lpstr>Gcode manipulation </vt:lpstr>
      <vt:lpstr>Stampa multicolore</vt:lpstr>
      <vt:lpstr>Post processing</vt:lpstr>
      <vt:lpstr>altro</vt:lpstr>
      <vt:lpstr>Driver, firmware e sistemi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Penasa</dc:creator>
  <cp:lastModifiedBy>Francesco Penasa</cp:lastModifiedBy>
  <cp:revision>20</cp:revision>
  <dcterms:created xsi:type="dcterms:W3CDTF">2024-10-21T13:33:53Z</dcterms:created>
  <dcterms:modified xsi:type="dcterms:W3CDTF">2024-11-27T22:00:19Z</dcterms:modified>
</cp:coreProperties>
</file>