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E1D3A"/>
    <a:srgbClr val="661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3" autoAdjust="0"/>
    <p:restoredTop sz="79899" autoAdjust="0"/>
  </p:normalViewPr>
  <p:slideViewPr>
    <p:cSldViewPr snapToGrid="0">
      <p:cViewPr varScale="1">
        <p:scale>
          <a:sx n="92" d="100"/>
          <a:sy n="92" d="100"/>
        </p:scale>
        <p:origin x="-12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/>
            </a:lvl1pPr>
          </a:lstStyle>
          <a:p>
            <a:fld id="{E0C00B4B-BA25-0349-95C3-D32E5E440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8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/>
            </a:lvl1pPr>
          </a:lstStyle>
          <a:p>
            <a:fld id="{ED254073-2164-C94D-BDC1-25F20155D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9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9D06E-018C-9C4A-ABF6-50973C5823E5}" type="slidenum">
              <a:rPr lang="en-US"/>
              <a:pPr/>
              <a:t>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60925"/>
            <a:ext cx="5203825" cy="460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679" tIns="46840" rIns="93679" bIns="4684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2286000"/>
            <a:ext cx="774065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5F7CD5-3AEE-084C-81C1-599AAFAC56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254000"/>
            <a:ext cx="1936750" cy="576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438" y="254000"/>
            <a:ext cx="5662612" cy="576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843209-B5B4-0043-8767-54B99BFB5F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72945C-8435-3445-B90E-F6E583F94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1BA5F8-8B5B-0A42-8AA4-7A200A1BAC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447800"/>
            <a:ext cx="379888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447800"/>
            <a:ext cx="379888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078ECD-2F59-5249-A0D7-9B95A04A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8D5002-4A40-4E48-B03B-5D6F8CF1D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AAB0F1-0901-4447-A674-94A76DA23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3529F5-856A-4E44-843C-8FA8AC24C2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DE66D7-7C74-1E45-9D5E-4D9013AF1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75CEBF-3370-7D45-BEBD-BF2EDAEEE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254000"/>
            <a:ext cx="7751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025" y="1447800"/>
            <a:ext cx="77501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000" b="0">
                <a:solidFill>
                  <a:srgbClr val="000066"/>
                </a:solidFill>
                <a:latin typeface="+mn-lt"/>
              </a:defRPr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solidFill>
                  <a:srgbClr val="000066"/>
                </a:solidFill>
                <a:latin typeface="+mn-lt"/>
              </a:defRPr>
            </a:lvl1pPr>
          </a:lstStyle>
          <a:p>
            <a:fld id="{B0DCDFCB-E8BD-CE42-85D1-97E9A955E2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0" name="Rectangle 6" descr="Marmo verde"/>
          <p:cNvSpPr>
            <a:spLocks noChangeArrowheads="1"/>
          </p:cNvSpPr>
          <p:nvPr/>
        </p:nvSpPr>
        <p:spPr bwMode="invGray">
          <a:xfrm>
            <a:off x="0" y="0"/>
            <a:ext cx="6858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xmlns:p14="http://schemas.microsoft.com/office/powerpoint/2010/main">
    <p:zoom/>
  </p:transition>
  <p:hf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F0119"/>
        </a:buClr>
        <a:buFont typeface="Times" charset="0"/>
        <a:buChar char="•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ＭＳ Ｐゴシック" charset="-128"/>
        </a:defRPr>
      </a:lvl2pPr>
      <a:lvl3pPr marL="1085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 sz="2000">
          <a:solidFill>
            <a:srgbClr val="000066"/>
          </a:solidFill>
          <a:latin typeface="+mn-lt"/>
          <a:ea typeface="ＭＳ Ｐゴシック" charset="-128"/>
        </a:defRPr>
      </a:lvl3pPr>
      <a:lvl4pPr marL="14287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  <a:ea typeface="ＭＳ Ｐゴシック" charset="-128"/>
        </a:defRPr>
      </a:lvl4pPr>
      <a:lvl5pPr marL="17716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5pPr>
      <a:lvl6pPr marL="2228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6pPr>
      <a:lvl7pPr marL="26860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7pPr>
      <a:lvl8pPr marL="31432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8pPr>
      <a:lvl9pPr marL="36004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06CA5-B946-6240-BF84-5ACC8A6ED04B}" type="slidenum">
              <a:rPr lang="en-US"/>
              <a:pPr/>
              <a:t>1</a:t>
            </a:fld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V="1">
            <a:off x="1843088" y="2443163"/>
            <a:ext cx="6950075" cy="20637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flipV="1">
            <a:off x="1851025" y="4548188"/>
            <a:ext cx="7010400" cy="7937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1854200" y="3416300"/>
            <a:ext cx="6985000" cy="20638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436688" y="2282825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 dirty="0">
                <a:solidFill>
                  <a:srgbClr val="000066"/>
                </a:solidFill>
                <a:latin typeface="Arial" charset="0"/>
              </a:rPr>
              <a:t>P1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436688" y="32575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 dirty="0">
                <a:solidFill>
                  <a:srgbClr val="000066"/>
                </a:solidFill>
                <a:latin typeface="Arial" charset="0"/>
              </a:rPr>
              <a:t>P2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436688" y="4395788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000066"/>
                </a:solidFill>
                <a:latin typeface="Arial" charset="0"/>
              </a:rPr>
              <a:t>P3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5786438" y="4578350"/>
            <a:ext cx="325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latin typeface="Arial" charset="0"/>
              </a:rPr>
              <a:t>9</a:t>
            </a:r>
          </a:p>
        </p:txBody>
      </p:sp>
      <p:grpSp>
        <p:nvGrpSpPr>
          <p:cNvPr id="79997" name="Group 125"/>
          <p:cNvGrpSpPr>
            <a:grpSpLocks/>
          </p:cNvGrpSpPr>
          <p:nvPr/>
        </p:nvGrpSpPr>
        <p:grpSpPr bwMode="auto">
          <a:xfrm>
            <a:off x="5038725" y="2417763"/>
            <a:ext cx="1284288" cy="2497137"/>
            <a:chOff x="3174" y="1523"/>
            <a:chExt cx="809" cy="1573"/>
          </a:xfrm>
        </p:grpSpPr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 flipV="1">
              <a:off x="3272" y="1523"/>
              <a:ext cx="711" cy="1343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3174" y="2884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6</a:t>
              </a:r>
            </a:p>
          </p:txBody>
        </p:sp>
      </p:grp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176963" y="2138363"/>
            <a:ext cx="325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latin typeface="Arial" charset="0"/>
              </a:rPr>
              <a:t>9</a:t>
            </a:r>
          </a:p>
        </p:txBody>
      </p:sp>
      <p:grpSp>
        <p:nvGrpSpPr>
          <p:cNvPr id="79998" name="Group 126"/>
          <p:cNvGrpSpPr>
            <a:grpSpLocks/>
          </p:cNvGrpSpPr>
          <p:nvPr/>
        </p:nvGrpSpPr>
        <p:grpSpPr bwMode="auto">
          <a:xfrm>
            <a:off x="4992688" y="2138363"/>
            <a:ext cx="920750" cy="2395537"/>
            <a:chOff x="3145" y="1347"/>
            <a:chExt cx="580" cy="1509"/>
          </a:xfrm>
        </p:grpSpPr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3243" y="1537"/>
              <a:ext cx="482" cy="1319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3145" y="134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8</a:t>
              </a:r>
            </a:p>
          </p:txBody>
        </p:sp>
      </p:grpSp>
      <p:grpSp>
        <p:nvGrpSpPr>
          <p:cNvPr id="79994" name="Group 122"/>
          <p:cNvGrpSpPr>
            <a:grpSpLocks/>
          </p:cNvGrpSpPr>
          <p:nvPr/>
        </p:nvGrpSpPr>
        <p:grpSpPr bwMode="auto">
          <a:xfrm>
            <a:off x="3005138" y="2138363"/>
            <a:ext cx="946150" cy="1601787"/>
            <a:chOff x="1893" y="1347"/>
            <a:chExt cx="596" cy="1009"/>
          </a:xfrm>
        </p:grpSpPr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 flipV="1">
              <a:off x="2022" y="1541"/>
              <a:ext cx="355" cy="612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2284" y="134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6</a:t>
              </a:r>
            </a:p>
          </p:txBody>
        </p:sp>
        <p:sp>
          <p:nvSpPr>
            <p:cNvPr id="79914" name="Text Box 42"/>
            <p:cNvSpPr txBox="1">
              <a:spLocks noChangeArrowheads="1"/>
            </p:cNvSpPr>
            <p:nvPr/>
          </p:nvSpPr>
          <p:spPr bwMode="auto">
            <a:xfrm>
              <a:off x="1893" y="2144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5</a:t>
              </a:r>
            </a:p>
          </p:txBody>
        </p:sp>
      </p:grpSp>
      <p:grpSp>
        <p:nvGrpSpPr>
          <p:cNvPr id="80003" name="Group 131"/>
          <p:cNvGrpSpPr>
            <a:grpSpLocks/>
          </p:cNvGrpSpPr>
          <p:nvPr/>
        </p:nvGrpSpPr>
        <p:grpSpPr bwMode="auto">
          <a:xfrm>
            <a:off x="968375" y="2138363"/>
            <a:ext cx="3832225" cy="2417762"/>
            <a:chOff x="610" y="1347"/>
            <a:chExt cx="2414" cy="1523"/>
          </a:xfrm>
        </p:grpSpPr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1451" y="1552"/>
              <a:ext cx="410" cy="6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1461" y="1553"/>
              <a:ext cx="1563" cy="1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06" name="Text Box 34"/>
            <p:cNvSpPr txBox="1">
              <a:spLocks noChangeArrowheads="1"/>
            </p:cNvSpPr>
            <p:nvPr/>
          </p:nvSpPr>
          <p:spPr bwMode="auto">
            <a:xfrm>
              <a:off x="1297" y="134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1</a:t>
              </a:r>
            </a:p>
          </p:txBody>
        </p:sp>
        <p:sp>
          <p:nvSpPr>
            <p:cNvPr id="79919" name="Text Box 47"/>
            <p:cNvSpPr txBox="1">
              <a:spLocks noChangeArrowheads="1"/>
            </p:cNvSpPr>
            <p:nvPr/>
          </p:nvSpPr>
          <p:spPr bwMode="auto">
            <a:xfrm>
              <a:off x="610" y="1389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P1:1</a:t>
              </a:r>
            </a:p>
          </p:txBody>
        </p:sp>
      </p:grpSp>
      <p:grpSp>
        <p:nvGrpSpPr>
          <p:cNvPr id="79992" name="Group 120"/>
          <p:cNvGrpSpPr>
            <a:grpSpLocks/>
          </p:cNvGrpSpPr>
          <p:nvPr/>
        </p:nvGrpSpPr>
        <p:grpSpPr bwMode="auto">
          <a:xfrm>
            <a:off x="2498725" y="3098800"/>
            <a:ext cx="547688" cy="1825625"/>
            <a:chOff x="1574" y="1952"/>
            <a:chExt cx="345" cy="1150"/>
          </a:xfrm>
        </p:grpSpPr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670" y="2165"/>
              <a:ext cx="150" cy="692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Text Box 25"/>
            <p:cNvSpPr txBox="1">
              <a:spLocks noChangeArrowheads="1"/>
            </p:cNvSpPr>
            <p:nvPr/>
          </p:nvSpPr>
          <p:spPr bwMode="auto">
            <a:xfrm>
              <a:off x="1714" y="2890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4</a:t>
              </a:r>
            </a:p>
          </p:txBody>
        </p:sp>
        <p:sp>
          <p:nvSpPr>
            <p:cNvPr id="79924" name="Text Box 52"/>
            <p:cNvSpPr txBox="1">
              <a:spLocks noChangeArrowheads="1"/>
            </p:cNvSpPr>
            <p:nvPr/>
          </p:nvSpPr>
          <p:spPr bwMode="auto">
            <a:xfrm>
              <a:off x="1574" y="1952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3</a:t>
              </a:r>
            </a:p>
          </p:txBody>
        </p:sp>
      </p:grpSp>
      <p:grpSp>
        <p:nvGrpSpPr>
          <p:cNvPr id="79990" name="Group 118"/>
          <p:cNvGrpSpPr>
            <a:grpSpLocks/>
          </p:cNvGrpSpPr>
          <p:nvPr/>
        </p:nvGrpSpPr>
        <p:grpSpPr bwMode="auto">
          <a:xfrm>
            <a:off x="968375" y="2446338"/>
            <a:ext cx="3927475" cy="2478087"/>
            <a:chOff x="610" y="1541"/>
            <a:chExt cx="2474" cy="1561"/>
          </a:xfrm>
        </p:grpSpPr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 flipV="1">
              <a:off x="1327" y="2153"/>
              <a:ext cx="181" cy="7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 flipV="1">
              <a:off x="1318" y="1541"/>
              <a:ext cx="1766" cy="13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22" name="Text Box 50"/>
            <p:cNvSpPr txBox="1">
              <a:spLocks noChangeArrowheads="1"/>
            </p:cNvSpPr>
            <p:nvPr/>
          </p:nvSpPr>
          <p:spPr bwMode="auto">
            <a:xfrm>
              <a:off x="1232" y="2890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1</a:t>
              </a:r>
            </a:p>
          </p:txBody>
        </p:sp>
        <p:sp>
          <p:nvSpPr>
            <p:cNvPr id="79925" name="Text Box 53"/>
            <p:cNvSpPr txBox="1">
              <a:spLocks noChangeArrowheads="1"/>
            </p:cNvSpPr>
            <p:nvPr/>
          </p:nvSpPr>
          <p:spPr bwMode="auto">
            <a:xfrm>
              <a:off x="610" y="2839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P3:1</a:t>
              </a:r>
            </a:p>
          </p:txBody>
        </p:sp>
      </p:grpSp>
      <p:grpSp>
        <p:nvGrpSpPr>
          <p:cNvPr id="79951" name="Group 79"/>
          <p:cNvGrpSpPr>
            <a:grpSpLocks/>
          </p:cNvGrpSpPr>
          <p:nvPr/>
        </p:nvGrpSpPr>
        <p:grpSpPr bwMode="auto">
          <a:xfrm>
            <a:off x="4064000" y="5249863"/>
            <a:ext cx="1860550" cy="1174750"/>
            <a:chOff x="1086" y="3404"/>
            <a:chExt cx="1172" cy="740"/>
          </a:xfrm>
        </p:grpSpPr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 flipV="1">
              <a:off x="1086" y="3476"/>
              <a:ext cx="465" cy="12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 flipV="1">
              <a:off x="1086" y="3741"/>
              <a:ext cx="465" cy="155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Text Box 19"/>
            <p:cNvSpPr txBox="1">
              <a:spLocks noChangeArrowheads="1"/>
            </p:cNvSpPr>
            <p:nvPr/>
          </p:nvSpPr>
          <p:spPr bwMode="auto">
            <a:xfrm>
              <a:off x="1546" y="3404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solidFill>
                    <a:srgbClr val="000066"/>
                  </a:solidFill>
                  <a:latin typeface="Arial" charset="0"/>
                </a:rPr>
                <a:t>Request</a:t>
              </a:r>
            </a:p>
          </p:txBody>
        </p: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1546" y="3663"/>
              <a:ext cx="3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solidFill>
                    <a:srgbClr val="000066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 flipV="1">
              <a:off x="1086" y="4032"/>
              <a:ext cx="422" cy="112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28" name="Text Box 56"/>
            <p:cNvSpPr txBox="1">
              <a:spLocks noChangeArrowheads="1"/>
            </p:cNvSpPr>
            <p:nvPr/>
          </p:nvSpPr>
          <p:spPr bwMode="auto">
            <a:xfrm>
              <a:off x="1546" y="3922"/>
              <a:ext cx="7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solidFill>
                    <a:srgbClr val="000066"/>
                  </a:solidFill>
                  <a:latin typeface="Arial" charset="0"/>
                </a:rPr>
                <a:t>Release</a:t>
              </a:r>
            </a:p>
          </p:txBody>
        </p:sp>
      </p:grpSp>
      <p:sp>
        <p:nvSpPr>
          <p:cNvPr id="79929" name="AutoShape 57"/>
          <p:cNvSpPr>
            <a:spLocks noChangeArrowheads="1"/>
          </p:cNvSpPr>
          <p:nvPr/>
        </p:nvSpPr>
        <p:spPr bwMode="auto">
          <a:xfrm>
            <a:off x="6186488" y="1287463"/>
            <a:ext cx="1463675" cy="381000"/>
          </a:xfrm>
          <a:prstGeom prst="wedgeRoundRectCallout">
            <a:avLst>
              <a:gd name="adj1" fmla="val -37417"/>
              <a:gd name="adj2" fmla="val 176667"/>
              <a:gd name="adj3" fmla="val 16667"/>
            </a:avLst>
          </a:prstGeom>
          <a:solidFill>
            <a:schemeClr val="accent1"/>
          </a:solidFill>
          <a:ln w="9525">
            <a:solidFill>
              <a:srgbClr val="8F0119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8E1D3A"/>
                </a:solidFill>
                <a:latin typeface="Arial" charset="0"/>
              </a:rPr>
              <a:t>Acquire</a:t>
            </a:r>
          </a:p>
        </p:txBody>
      </p:sp>
      <p:sp>
        <p:nvSpPr>
          <p:cNvPr id="79930" name="AutoShape 58"/>
          <p:cNvSpPr>
            <a:spLocks noChangeArrowheads="1"/>
          </p:cNvSpPr>
          <p:nvPr/>
        </p:nvSpPr>
        <p:spPr bwMode="auto">
          <a:xfrm>
            <a:off x="7234238" y="5259388"/>
            <a:ext cx="1381125" cy="381000"/>
          </a:xfrm>
          <a:prstGeom prst="wedgeRoundRectCallout">
            <a:avLst>
              <a:gd name="adj1" fmla="val -37588"/>
              <a:gd name="adj2" fmla="val -152500"/>
              <a:gd name="adj3" fmla="val 16667"/>
            </a:avLst>
          </a:prstGeom>
          <a:solidFill>
            <a:schemeClr val="accent1"/>
          </a:solidFill>
          <a:ln w="9525">
            <a:solidFill>
              <a:srgbClr val="8F0119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8E1D3A"/>
                </a:solidFill>
                <a:latin typeface="Arial" charset="0"/>
              </a:rPr>
              <a:t>Acquire</a:t>
            </a:r>
          </a:p>
        </p:txBody>
      </p:sp>
      <p:grpSp>
        <p:nvGrpSpPr>
          <p:cNvPr id="79995" name="Group 123"/>
          <p:cNvGrpSpPr>
            <a:grpSpLocks/>
          </p:cNvGrpSpPr>
          <p:nvPr/>
        </p:nvGrpSpPr>
        <p:grpSpPr bwMode="auto">
          <a:xfrm>
            <a:off x="968375" y="2138363"/>
            <a:ext cx="4110038" cy="542925"/>
            <a:chOff x="610" y="1347"/>
            <a:chExt cx="2589" cy="342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2994" y="134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7</a:t>
              </a:r>
            </a:p>
          </p:txBody>
        </p:sp>
        <p:sp>
          <p:nvSpPr>
            <p:cNvPr id="79953" name="Text Box 81"/>
            <p:cNvSpPr txBox="1">
              <a:spLocks noChangeArrowheads="1"/>
            </p:cNvSpPr>
            <p:nvPr/>
          </p:nvSpPr>
          <p:spPr bwMode="auto">
            <a:xfrm>
              <a:off x="610" y="1508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P3:1</a:t>
              </a:r>
            </a:p>
          </p:txBody>
        </p:sp>
      </p:grpSp>
      <p:grpSp>
        <p:nvGrpSpPr>
          <p:cNvPr id="79996" name="Group 124"/>
          <p:cNvGrpSpPr>
            <a:grpSpLocks/>
          </p:cNvGrpSpPr>
          <p:nvPr/>
        </p:nvGrpSpPr>
        <p:grpSpPr bwMode="auto">
          <a:xfrm>
            <a:off x="968375" y="4325938"/>
            <a:ext cx="4030663" cy="598487"/>
            <a:chOff x="610" y="2725"/>
            <a:chExt cx="2539" cy="377"/>
          </a:xfrm>
        </p:grpSpPr>
        <p:sp>
          <p:nvSpPr>
            <p:cNvPr id="79898" name="Text Box 26"/>
            <p:cNvSpPr txBox="1">
              <a:spLocks noChangeArrowheads="1"/>
            </p:cNvSpPr>
            <p:nvPr/>
          </p:nvSpPr>
          <p:spPr bwMode="auto">
            <a:xfrm>
              <a:off x="2944" y="2890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5</a:t>
              </a:r>
            </a:p>
          </p:txBody>
        </p:sp>
        <p:sp>
          <p:nvSpPr>
            <p:cNvPr id="79954" name="Text Box 82"/>
            <p:cNvSpPr txBox="1">
              <a:spLocks noChangeArrowheads="1"/>
            </p:cNvSpPr>
            <p:nvPr/>
          </p:nvSpPr>
          <p:spPr bwMode="auto">
            <a:xfrm>
              <a:off x="610" y="2725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P1:1</a:t>
              </a:r>
            </a:p>
          </p:txBody>
        </p:sp>
      </p:grpSp>
      <p:grpSp>
        <p:nvGrpSpPr>
          <p:cNvPr id="79993" name="Group 121"/>
          <p:cNvGrpSpPr>
            <a:grpSpLocks/>
          </p:cNvGrpSpPr>
          <p:nvPr/>
        </p:nvGrpSpPr>
        <p:grpSpPr bwMode="auto">
          <a:xfrm>
            <a:off x="968375" y="3179763"/>
            <a:ext cx="2159000" cy="571500"/>
            <a:chOff x="610" y="2003"/>
            <a:chExt cx="1360" cy="360"/>
          </a:xfrm>
        </p:grpSpPr>
        <p:sp>
          <p:nvSpPr>
            <p:cNvPr id="79955" name="Text Box 83"/>
            <p:cNvSpPr txBox="1">
              <a:spLocks noChangeArrowheads="1"/>
            </p:cNvSpPr>
            <p:nvPr/>
          </p:nvSpPr>
          <p:spPr bwMode="auto">
            <a:xfrm>
              <a:off x="610" y="2003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P1:1</a:t>
              </a:r>
            </a:p>
          </p:txBody>
        </p:sp>
        <p:sp>
          <p:nvSpPr>
            <p:cNvPr id="79913" name="Text Box 41"/>
            <p:cNvSpPr txBox="1">
              <a:spLocks noChangeArrowheads="1"/>
            </p:cNvSpPr>
            <p:nvPr/>
          </p:nvSpPr>
          <p:spPr bwMode="auto">
            <a:xfrm>
              <a:off x="1765" y="2151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4</a:t>
              </a:r>
            </a:p>
          </p:txBody>
        </p:sp>
      </p:grpSp>
      <p:grpSp>
        <p:nvGrpSpPr>
          <p:cNvPr id="79991" name="Group 119"/>
          <p:cNvGrpSpPr>
            <a:grpSpLocks/>
          </p:cNvGrpSpPr>
          <p:nvPr/>
        </p:nvGrpSpPr>
        <p:grpSpPr bwMode="auto">
          <a:xfrm>
            <a:off x="968375" y="3097213"/>
            <a:ext cx="1622425" cy="558800"/>
            <a:chOff x="610" y="1951"/>
            <a:chExt cx="1022" cy="352"/>
          </a:xfrm>
        </p:grpSpPr>
        <p:sp>
          <p:nvSpPr>
            <p:cNvPr id="79923" name="Text Box 51"/>
            <p:cNvSpPr txBox="1">
              <a:spLocks noChangeArrowheads="1"/>
            </p:cNvSpPr>
            <p:nvPr/>
          </p:nvSpPr>
          <p:spPr bwMode="auto">
            <a:xfrm>
              <a:off x="1427" y="1951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2</a:t>
              </a:r>
            </a:p>
          </p:txBody>
        </p:sp>
        <p:sp>
          <p:nvSpPr>
            <p:cNvPr id="79956" name="Text Box 84"/>
            <p:cNvSpPr txBox="1">
              <a:spLocks noChangeArrowheads="1"/>
            </p:cNvSpPr>
            <p:nvPr/>
          </p:nvSpPr>
          <p:spPr bwMode="auto">
            <a:xfrm>
              <a:off x="610" y="2122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P3:1</a:t>
              </a:r>
            </a:p>
          </p:txBody>
        </p:sp>
      </p:grpSp>
      <p:grpSp>
        <p:nvGrpSpPr>
          <p:cNvPr id="79999" name="Group 127"/>
          <p:cNvGrpSpPr>
            <a:grpSpLocks/>
          </p:cNvGrpSpPr>
          <p:nvPr/>
        </p:nvGrpSpPr>
        <p:grpSpPr bwMode="auto">
          <a:xfrm>
            <a:off x="1042988" y="2138363"/>
            <a:ext cx="6326187" cy="2400300"/>
            <a:chOff x="657" y="1347"/>
            <a:chExt cx="3985" cy="1512"/>
          </a:xfrm>
        </p:grpSpPr>
        <p:grpSp>
          <p:nvGrpSpPr>
            <p:cNvPr id="79967" name="Group 95"/>
            <p:cNvGrpSpPr>
              <a:grpSpLocks/>
            </p:cNvGrpSpPr>
            <p:nvPr/>
          </p:nvGrpSpPr>
          <p:grpSpPr bwMode="auto">
            <a:xfrm>
              <a:off x="4053" y="1347"/>
              <a:ext cx="589" cy="1512"/>
              <a:chOff x="4053" y="1347"/>
              <a:chExt cx="589" cy="1512"/>
            </a:xfrm>
          </p:grpSpPr>
          <p:sp>
            <p:nvSpPr>
              <p:cNvPr id="79893" name="Line 21"/>
              <p:cNvSpPr>
                <a:spLocks noChangeShapeType="1"/>
              </p:cNvSpPr>
              <p:nvPr/>
            </p:nvSpPr>
            <p:spPr bwMode="auto">
              <a:xfrm>
                <a:off x="4150" y="1539"/>
                <a:ext cx="104" cy="619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 type="triangle" w="lg" len="lg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94" name="Line 22"/>
              <p:cNvSpPr>
                <a:spLocks noChangeShapeType="1"/>
              </p:cNvSpPr>
              <p:nvPr/>
            </p:nvSpPr>
            <p:spPr bwMode="auto">
              <a:xfrm>
                <a:off x="4150" y="1534"/>
                <a:ext cx="492" cy="1325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 type="triangle" w="lg" len="lg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09" name="Text Box 37"/>
              <p:cNvSpPr txBox="1">
                <a:spLocks noChangeArrowheads="1"/>
              </p:cNvSpPr>
              <p:nvPr/>
            </p:nvSpPr>
            <p:spPr bwMode="auto">
              <a:xfrm>
                <a:off x="4053" y="1347"/>
                <a:ext cx="2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000" b="0">
                    <a:latin typeface="Arial" charset="0"/>
                  </a:rPr>
                  <a:t>10</a:t>
                </a:r>
              </a:p>
            </p:txBody>
          </p:sp>
        </p:grpSp>
        <p:grpSp>
          <p:nvGrpSpPr>
            <p:cNvPr id="79968" name="Group 96"/>
            <p:cNvGrpSpPr>
              <a:grpSpLocks/>
            </p:cNvGrpSpPr>
            <p:nvPr/>
          </p:nvGrpSpPr>
          <p:grpSpPr bwMode="auto">
            <a:xfrm>
              <a:off x="657" y="1394"/>
              <a:ext cx="281" cy="128"/>
              <a:chOff x="284" y="3724"/>
              <a:chExt cx="275" cy="179"/>
            </a:xfrm>
          </p:grpSpPr>
          <p:sp>
            <p:nvSpPr>
              <p:cNvPr id="79969" name="Line 97"/>
              <p:cNvSpPr>
                <a:spLocks noChangeShapeType="1"/>
              </p:cNvSpPr>
              <p:nvPr/>
            </p:nvSpPr>
            <p:spPr bwMode="auto">
              <a:xfrm>
                <a:off x="284" y="3731"/>
                <a:ext cx="275" cy="17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70" name="Line 98"/>
              <p:cNvSpPr>
                <a:spLocks noChangeShapeType="1"/>
              </p:cNvSpPr>
              <p:nvPr/>
            </p:nvSpPr>
            <p:spPr bwMode="auto">
              <a:xfrm flipV="1">
                <a:off x="301" y="3724"/>
                <a:ext cx="242" cy="16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001" name="Group 129"/>
          <p:cNvGrpSpPr>
            <a:grpSpLocks/>
          </p:cNvGrpSpPr>
          <p:nvPr/>
        </p:nvGrpSpPr>
        <p:grpSpPr bwMode="auto">
          <a:xfrm>
            <a:off x="1042988" y="2428875"/>
            <a:ext cx="7289800" cy="2503488"/>
            <a:chOff x="657" y="1530"/>
            <a:chExt cx="4592" cy="1577"/>
          </a:xfrm>
        </p:grpSpPr>
        <p:grpSp>
          <p:nvGrpSpPr>
            <p:cNvPr id="79971" name="Group 99"/>
            <p:cNvGrpSpPr>
              <a:grpSpLocks/>
            </p:cNvGrpSpPr>
            <p:nvPr/>
          </p:nvGrpSpPr>
          <p:grpSpPr bwMode="auto">
            <a:xfrm>
              <a:off x="657" y="2873"/>
              <a:ext cx="281" cy="128"/>
              <a:chOff x="284" y="3724"/>
              <a:chExt cx="275" cy="179"/>
            </a:xfrm>
          </p:grpSpPr>
          <p:sp>
            <p:nvSpPr>
              <p:cNvPr id="79972" name="Line 100"/>
              <p:cNvSpPr>
                <a:spLocks noChangeShapeType="1"/>
              </p:cNvSpPr>
              <p:nvPr/>
            </p:nvSpPr>
            <p:spPr bwMode="auto">
              <a:xfrm>
                <a:off x="284" y="3731"/>
                <a:ext cx="275" cy="17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73" name="Line 101"/>
              <p:cNvSpPr>
                <a:spLocks noChangeShapeType="1"/>
              </p:cNvSpPr>
              <p:nvPr/>
            </p:nvSpPr>
            <p:spPr bwMode="auto">
              <a:xfrm flipV="1">
                <a:off x="301" y="3724"/>
                <a:ext cx="242" cy="16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976" name="Group 104"/>
            <p:cNvGrpSpPr>
              <a:grpSpLocks/>
            </p:cNvGrpSpPr>
            <p:nvPr/>
          </p:nvGrpSpPr>
          <p:grpSpPr bwMode="auto">
            <a:xfrm>
              <a:off x="4777" y="1530"/>
              <a:ext cx="472" cy="1577"/>
              <a:chOff x="4777" y="1530"/>
              <a:chExt cx="472" cy="1577"/>
            </a:xfrm>
          </p:grpSpPr>
          <p:sp>
            <p:nvSpPr>
              <p:cNvPr id="79895" name="Line 23"/>
              <p:cNvSpPr>
                <a:spLocks noChangeShapeType="1"/>
              </p:cNvSpPr>
              <p:nvPr/>
            </p:nvSpPr>
            <p:spPr bwMode="auto">
              <a:xfrm flipV="1">
                <a:off x="4931" y="2153"/>
                <a:ext cx="318" cy="708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 type="triangle" w="lg" len="lg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96" name="Line 24"/>
              <p:cNvSpPr>
                <a:spLocks noChangeShapeType="1"/>
              </p:cNvSpPr>
              <p:nvPr/>
            </p:nvSpPr>
            <p:spPr bwMode="auto">
              <a:xfrm flipV="1">
                <a:off x="4925" y="1530"/>
                <a:ext cx="189" cy="1334"/>
              </a:xfrm>
              <a:prstGeom prst="line">
                <a:avLst/>
              </a:prstGeom>
              <a:noFill/>
              <a:ln w="19050">
                <a:solidFill>
                  <a:srgbClr val="339966"/>
                </a:solidFill>
                <a:round/>
                <a:headEnd/>
                <a:tailEnd type="triangle" w="lg" len="lg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99" name="Text Box 27"/>
              <p:cNvSpPr txBox="1">
                <a:spLocks noChangeArrowheads="1"/>
              </p:cNvSpPr>
              <p:nvPr/>
            </p:nvSpPr>
            <p:spPr bwMode="auto">
              <a:xfrm>
                <a:off x="4777" y="2895"/>
                <a:ext cx="2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000" b="0">
                    <a:latin typeface="Arial" charset="0"/>
                  </a:rPr>
                  <a:t>12</a:t>
                </a:r>
              </a:p>
            </p:txBody>
          </p:sp>
        </p:grpSp>
      </p:grpSp>
      <p:grpSp>
        <p:nvGrpSpPr>
          <p:cNvPr id="80002" name="Group 130"/>
          <p:cNvGrpSpPr>
            <a:grpSpLocks/>
          </p:cNvGrpSpPr>
          <p:nvPr/>
        </p:nvGrpSpPr>
        <p:grpSpPr bwMode="auto">
          <a:xfrm>
            <a:off x="1035050" y="2138363"/>
            <a:ext cx="7599363" cy="1487487"/>
            <a:chOff x="652" y="1347"/>
            <a:chExt cx="4787" cy="937"/>
          </a:xfrm>
        </p:grpSpPr>
        <p:grpSp>
          <p:nvGrpSpPr>
            <p:cNvPr id="79980" name="Group 108"/>
            <p:cNvGrpSpPr>
              <a:grpSpLocks/>
            </p:cNvGrpSpPr>
            <p:nvPr/>
          </p:nvGrpSpPr>
          <p:grpSpPr bwMode="auto">
            <a:xfrm>
              <a:off x="652" y="2156"/>
              <a:ext cx="281" cy="128"/>
              <a:chOff x="284" y="3724"/>
              <a:chExt cx="275" cy="179"/>
            </a:xfrm>
          </p:grpSpPr>
          <p:sp>
            <p:nvSpPr>
              <p:cNvPr id="79981" name="Line 109"/>
              <p:cNvSpPr>
                <a:spLocks noChangeShapeType="1"/>
              </p:cNvSpPr>
              <p:nvPr/>
            </p:nvSpPr>
            <p:spPr bwMode="auto">
              <a:xfrm>
                <a:off x="284" y="3731"/>
                <a:ext cx="275" cy="17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82" name="Line 110"/>
              <p:cNvSpPr>
                <a:spLocks noChangeShapeType="1"/>
              </p:cNvSpPr>
              <p:nvPr/>
            </p:nvSpPr>
            <p:spPr bwMode="auto">
              <a:xfrm flipV="1">
                <a:off x="301" y="3724"/>
                <a:ext cx="242" cy="16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912" name="Text Box 40"/>
            <p:cNvSpPr txBox="1">
              <a:spLocks noChangeArrowheads="1"/>
            </p:cNvSpPr>
            <p:nvPr/>
          </p:nvSpPr>
          <p:spPr bwMode="auto">
            <a:xfrm>
              <a:off x="4969" y="1347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13</a:t>
              </a:r>
            </a:p>
          </p:txBody>
        </p:sp>
        <p:sp>
          <p:nvSpPr>
            <p:cNvPr id="79916" name="Text Box 44"/>
            <p:cNvSpPr txBox="1">
              <a:spLocks noChangeArrowheads="1"/>
            </p:cNvSpPr>
            <p:nvPr/>
          </p:nvSpPr>
          <p:spPr bwMode="auto">
            <a:xfrm>
              <a:off x="5145" y="1937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13</a:t>
              </a:r>
            </a:p>
          </p:txBody>
        </p:sp>
        <p:grpSp>
          <p:nvGrpSpPr>
            <p:cNvPr id="79977" name="Group 105"/>
            <p:cNvGrpSpPr>
              <a:grpSpLocks/>
            </p:cNvGrpSpPr>
            <p:nvPr/>
          </p:nvGrpSpPr>
          <p:grpSpPr bwMode="auto">
            <a:xfrm>
              <a:off x="658" y="1528"/>
              <a:ext cx="281" cy="128"/>
              <a:chOff x="284" y="3724"/>
              <a:chExt cx="275" cy="179"/>
            </a:xfrm>
          </p:grpSpPr>
          <p:sp>
            <p:nvSpPr>
              <p:cNvPr id="79978" name="Line 106"/>
              <p:cNvSpPr>
                <a:spLocks noChangeShapeType="1"/>
              </p:cNvSpPr>
              <p:nvPr/>
            </p:nvSpPr>
            <p:spPr bwMode="auto">
              <a:xfrm>
                <a:off x="284" y="3731"/>
                <a:ext cx="275" cy="17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79" name="Line 107"/>
              <p:cNvSpPr>
                <a:spLocks noChangeShapeType="1"/>
              </p:cNvSpPr>
              <p:nvPr/>
            </p:nvSpPr>
            <p:spPr bwMode="auto">
              <a:xfrm flipV="1">
                <a:off x="301" y="3724"/>
                <a:ext cx="242" cy="16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000" name="Group 128"/>
          <p:cNvGrpSpPr>
            <a:grpSpLocks/>
          </p:cNvGrpSpPr>
          <p:nvPr/>
        </p:nvGrpSpPr>
        <p:grpSpPr bwMode="auto">
          <a:xfrm>
            <a:off x="1023938" y="3209925"/>
            <a:ext cx="6564312" cy="1722438"/>
            <a:chOff x="645" y="2022"/>
            <a:chExt cx="4135" cy="1085"/>
          </a:xfrm>
        </p:grpSpPr>
        <p:grpSp>
          <p:nvGrpSpPr>
            <p:cNvPr id="79942" name="Group 70"/>
            <p:cNvGrpSpPr>
              <a:grpSpLocks/>
            </p:cNvGrpSpPr>
            <p:nvPr/>
          </p:nvGrpSpPr>
          <p:grpSpPr bwMode="auto">
            <a:xfrm>
              <a:off x="645" y="2739"/>
              <a:ext cx="281" cy="128"/>
              <a:chOff x="284" y="3724"/>
              <a:chExt cx="275" cy="179"/>
            </a:xfrm>
          </p:grpSpPr>
          <p:sp>
            <p:nvSpPr>
              <p:cNvPr id="79943" name="Line 71"/>
              <p:cNvSpPr>
                <a:spLocks noChangeShapeType="1"/>
              </p:cNvSpPr>
              <p:nvPr/>
            </p:nvSpPr>
            <p:spPr bwMode="auto">
              <a:xfrm>
                <a:off x="284" y="3731"/>
                <a:ext cx="275" cy="17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44" name="Line 72"/>
              <p:cNvSpPr>
                <a:spLocks noChangeShapeType="1"/>
              </p:cNvSpPr>
              <p:nvPr/>
            </p:nvSpPr>
            <p:spPr bwMode="auto">
              <a:xfrm flipV="1">
                <a:off x="301" y="3724"/>
                <a:ext cx="242" cy="16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915" name="Text Box 43"/>
            <p:cNvSpPr txBox="1">
              <a:spLocks noChangeArrowheads="1"/>
            </p:cNvSpPr>
            <p:nvPr/>
          </p:nvSpPr>
          <p:spPr bwMode="auto">
            <a:xfrm>
              <a:off x="4112" y="217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11</a:t>
              </a:r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86" y="2895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>
                  <a:latin typeface="Arial" charset="0"/>
                </a:rPr>
                <a:t>11</a:t>
              </a:r>
            </a:p>
          </p:txBody>
        </p:sp>
        <p:grpSp>
          <p:nvGrpSpPr>
            <p:cNvPr id="79983" name="Group 111"/>
            <p:cNvGrpSpPr>
              <a:grpSpLocks/>
            </p:cNvGrpSpPr>
            <p:nvPr/>
          </p:nvGrpSpPr>
          <p:grpSpPr bwMode="auto">
            <a:xfrm>
              <a:off x="651" y="2022"/>
              <a:ext cx="281" cy="128"/>
              <a:chOff x="284" y="3724"/>
              <a:chExt cx="275" cy="179"/>
            </a:xfrm>
          </p:grpSpPr>
          <p:sp>
            <p:nvSpPr>
              <p:cNvPr id="79984" name="Line 112"/>
              <p:cNvSpPr>
                <a:spLocks noChangeShapeType="1"/>
              </p:cNvSpPr>
              <p:nvPr/>
            </p:nvSpPr>
            <p:spPr bwMode="auto">
              <a:xfrm>
                <a:off x="284" y="3731"/>
                <a:ext cx="275" cy="17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85" name="Line 113"/>
              <p:cNvSpPr>
                <a:spLocks noChangeShapeType="1"/>
              </p:cNvSpPr>
              <p:nvPr/>
            </p:nvSpPr>
            <p:spPr bwMode="auto">
              <a:xfrm flipV="1">
                <a:off x="301" y="3724"/>
                <a:ext cx="242" cy="162"/>
              </a:xfrm>
              <a:prstGeom prst="line">
                <a:avLst/>
              </a:prstGeom>
              <a:noFill/>
              <a:ln w="28575">
                <a:solidFill>
                  <a:srgbClr val="FD030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1" grpId="0"/>
      <p:bldP spid="79910" grpId="0"/>
      <p:bldP spid="79929" grpId="1" animBg="1"/>
      <p:bldP spid="79930" grpId="1" animBg="1"/>
    </p:bldLst>
  </p:timing>
</p:sld>
</file>

<file path=ppt/theme/theme1.xml><?xml version="1.0" encoding="utf-8"?>
<a:theme xmlns:a="http://schemas.openxmlformats.org/drawingml/2006/main" name="distsys">
  <a:themeElements>
    <a:clrScheme name="">
      <a:dk1>
        <a:srgbClr val="000000"/>
      </a:dk1>
      <a:lt1>
        <a:srgbClr val="FFFFFF"/>
      </a:lt1>
      <a:dk2>
        <a:srgbClr val="040493"/>
      </a:dk2>
      <a:lt2>
        <a:srgbClr val="919191"/>
      </a:lt2>
      <a:accent1>
        <a:srgbClr val="FCFEB9"/>
      </a:accent1>
      <a:accent2>
        <a:srgbClr val="316501"/>
      </a:accent2>
      <a:accent3>
        <a:srgbClr val="FFFFFF"/>
      </a:accent3>
      <a:accent4>
        <a:srgbClr val="000000"/>
      </a:accent4>
      <a:accent5>
        <a:srgbClr val="FDFED9"/>
      </a:accent5>
      <a:accent6>
        <a:srgbClr val="2B5B01"/>
      </a:accent6>
      <a:hlink>
        <a:srgbClr val="B5011F"/>
      </a:hlink>
      <a:folHlink>
        <a:srgbClr val="114FFB"/>
      </a:folHlink>
    </a:clrScheme>
    <a:fontScheme name="distsy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istsy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tsy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0493"/>
    </a:dk2>
    <a:lt2>
      <a:srgbClr val="919191"/>
    </a:lt2>
    <a:accent1>
      <a:srgbClr val="FCFEB9"/>
    </a:accent1>
    <a:accent2>
      <a:srgbClr val="316501"/>
    </a:accent2>
    <a:accent3>
      <a:srgbClr val="FFFFFF"/>
    </a:accent3>
    <a:accent4>
      <a:srgbClr val="000000"/>
    </a:accent4>
    <a:accent5>
      <a:srgbClr val="FDFED9"/>
    </a:accent5>
    <a:accent6>
      <a:srgbClr val="2B5B01"/>
    </a:accent6>
    <a:hlink>
      <a:srgbClr val="FC0128"/>
    </a:hlink>
    <a:folHlink>
      <a:srgbClr val="114F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Templates:distsys.pot</Template>
  <TotalTime>65008</TotalTime>
  <Words>53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distsys</vt:lpstr>
      <vt:lpstr>Example</vt:lpstr>
    </vt:vector>
  </TitlesOfParts>
  <Company>뿿쬐뿿쩰ԃ䃐Ȱ珬뿿_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Systems: Synchronization</dc:title>
  <dc:creator>Gian Pietro Picco</dc:creator>
  <cp:lastModifiedBy>Gian Pietro Picco</cp:lastModifiedBy>
  <cp:revision>293</cp:revision>
  <cp:lastPrinted>2013-10-18T07:41:16Z</cp:lastPrinted>
  <dcterms:created xsi:type="dcterms:W3CDTF">2010-10-26T07:02:05Z</dcterms:created>
  <dcterms:modified xsi:type="dcterms:W3CDTF">2015-09-28T08:57:58Z</dcterms:modified>
</cp:coreProperties>
</file>