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3"/>
  </p:notesMasterIdLst>
  <p:handoutMasterIdLst>
    <p:handoutMasterId r:id="rId4"/>
  </p:handoutMasterIdLst>
  <p:sldIdLst>
    <p:sldId id="293" r:id="rId2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E1D3A"/>
    <a:srgbClr val="6616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03" autoAdjust="0"/>
    <p:restoredTop sz="79899" autoAdjust="0"/>
  </p:normalViewPr>
  <p:slideViewPr>
    <p:cSldViewPr snapToGrid="0">
      <p:cViewPr varScale="1">
        <p:scale>
          <a:sx n="92" d="100"/>
          <a:sy n="92" d="100"/>
        </p:scale>
        <p:origin x="-128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68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9" rIns="99037" bIns="49519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defRPr sz="1300"/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9" rIns="99037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300"/>
            </a:lvl1pPr>
          </a:lstStyle>
          <a:p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9" rIns="99037" bIns="49519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defRPr sz="1300"/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9" rIns="99037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300"/>
            </a:lvl1pPr>
          </a:lstStyle>
          <a:p>
            <a:fld id="{E0C00B4B-BA25-0349-95C3-D32E5E440D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189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9" rIns="99037" bIns="49519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defRPr sz="1300" b="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9" rIns="99037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300" b="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9" rIns="99037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9" rIns="99037" bIns="49519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defRPr sz="1300" b="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9" rIns="99037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300" b="0"/>
            </a:lvl1pPr>
          </a:lstStyle>
          <a:p>
            <a:fld id="{ED254073-2164-C94D-BDC1-25F20155D4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197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1F8B94-F839-B248-B769-69986AACA732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5363" y="769938"/>
            <a:ext cx="5111750" cy="38338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860925"/>
            <a:ext cx="5203825" cy="4603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679" tIns="46840" rIns="93679" bIns="4684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3263" y="2286000"/>
            <a:ext cx="774065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G.P. Picco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025F7CD5-3AEE-084C-81C1-599AAFAC56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254000"/>
            <a:ext cx="1936750" cy="5765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6438" y="254000"/>
            <a:ext cx="5662612" cy="5765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G.P. Picco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72843209-B5B4-0043-8767-54B99BFB5F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G.P. Picco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72945C-8435-3445-B90E-F6E583F945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G.P. Picco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3F1BA5F8-8B5B-0A42-8AA4-7A200A1BAC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025" y="1447800"/>
            <a:ext cx="379888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447800"/>
            <a:ext cx="379888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G.P. Picco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0B078ECD-2F59-5249-A0D7-9B95A04A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G.P. Picco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8D5002-4A40-4E48-B03B-5D6F8CF1DD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G.P. Picco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FAAB0F1-0901-4447-A674-94A76DA23A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G.P. Picco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EE3529F5-856A-4E44-843C-8FA8AC24C2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G.P. Picco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07DE66D7-7C74-1E45-9D5E-4D9013AF1D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G.P. Picco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FF75CEBF-3370-7D45-BEBD-BF2EDAEEEC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zoom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6438" y="254000"/>
            <a:ext cx="7751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8025" y="1447800"/>
            <a:ext cx="77501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000" b="0">
                <a:solidFill>
                  <a:srgbClr val="000066"/>
                </a:solidFill>
                <a:latin typeface="+mn-lt"/>
              </a:defRPr>
            </a:lvl1pPr>
          </a:lstStyle>
          <a:p>
            <a:r>
              <a:rPr lang="en-US" smtClean="0"/>
              <a:t>© G.P. Picco</a:t>
            </a: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400" b="0">
                <a:solidFill>
                  <a:srgbClr val="000066"/>
                </a:solidFill>
                <a:latin typeface="+mn-lt"/>
              </a:defRPr>
            </a:lvl1pPr>
          </a:lstStyle>
          <a:p>
            <a:fld id="{B0DCDFCB-E8BD-CE42-85D1-97E9A955E2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270" name="Rectangle 6" descr="Marmo verde"/>
          <p:cNvSpPr>
            <a:spLocks noChangeArrowheads="1"/>
          </p:cNvSpPr>
          <p:nvPr/>
        </p:nvSpPr>
        <p:spPr bwMode="invGray">
          <a:xfrm>
            <a:off x="0" y="0"/>
            <a:ext cx="685800" cy="6858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xmlns:p14="http://schemas.microsoft.com/office/powerpoint/2010/main">
    <p:zoom/>
  </p:transition>
  <p:hf hd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8F0119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8F0119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8F0119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8F0119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8F0119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8F0119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8F0119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8F0119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8F0119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900" indent="-3429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8F0119"/>
        </a:buClr>
        <a:buFont typeface="Times" charset="0"/>
        <a:buChar char="•"/>
        <a:defRPr sz="28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90000"/>
        </a:lnSpc>
        <a:spcBef>
          <a:spcPct val="20000"/>
        </a:spcBef>
        <a:spcAft>
          <a:spcPct val="0"/>
        </a:spcAft>
        <a:buChar char="–"/>
        <a:defRPr sz="2400">
          <a:solidFill>
            <a:srgbClr val="000066"/>
          </a:solidFill>
          <a:latin typeface="+mn-lt"/>
          <a:ea typeface="ＭＳ Ｐゴシック" charset="-128"/>
        </a:defRPr>
      </a:lvl2pPr>
      <a:lvl3pPr marL="108585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800000"/>
        </a:buClr>
        <a:buChar char="•"/>
        <a:defRPr sz="2000">
          <a:solidFill>
            <a:srgbClr val="000066"/>
          </a:solidFill>
          <a:latin typeface="+mn-lt"/>
          <a:ea typeface="ＭＳ Ｐゴシック" charset="-128"/>
        </a:defRPr>
      </a:lvl3pPr>
      <a:lvl4pPr marL="142875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–"/>
        <a:defRPr>
          <a:solidFill>
            <a:srgbClr val="000066"/>
          </a:solidFill>
          <a:latin typeface="+mn-lt"/>
          <a:ea typeface="ＭＳ Ｐゴシック" charset="-128"/>
        </a:defRPr>
      </a:lvl4pPr>
      <a:lvl5pPr marL="177165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800000"/>
        </a:buClr>
        <a:buChar char="•"/>
        <a:defRPr>
          <a:solidFill>
            <a:srgbClr val="000066"/>
          </a:solidFill>
          <a:latin typeface="+mn-lt"/>
          <a:ea typeface="ＭＳ Ｐゴシック" charset="-128"/>
        </a:defRPr>
      </a:lvl5pPr>
      <a:lvl6pPr marL="222885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800000"/>
        </a:buClr>
        <a:buChar char="•"/>
        <a:defRPr>
          <a:solidFill>
            <a:srgbClr val="000066"/>
          </a:solidFill>
          <a:latin typeface="+mn-lt"/>
          <a:ea typeface="ＭＳ Ｐゴシック" charset="-128"/>
        </a:defRPr>
      </a:lvl6pPr>
      <a:lvl7pPr marL="268605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800000"/>
        </a:buClr>
        <a:buChar char="•"/>
        <a:defRPr>
          <a:solidFill>
            <a:srgbClr val="000066"/>
          </a:solidFill>
          <a:latin typeface="+mn-lt"/>
          <a:ea typeface="ＭＳ Ｐゴシック" charset="-128"/>
        </a:defRPr>
      </a:lvl7pPr>
      <a:lvl8pPr marL="314325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800000"/>
        </a:buClr>
        <a:buChar char="•"/>
        <a:defRPr>
          <a:solidFill>
            <a:srgbClr val="000066"/>
          </a:solidFill>
          <a:latin typeface="+mn-lt"/>
          <a:ea typeface="ＭＳ Ｐゴシック" charset="-128"/>
        </a:defRPr>
      </a:lvl8pPr>
      <a:lvl9pPr marL="360045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800000"/>
        </a:buClr>
        <a:buChar char="•"/>
        <a:defRPr>
          <a:solidFill>
            <a:srgbClr val="000066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G.P. Picco</a:t>
            </a:r>
            <a:endParaRPr lang="en-US" dirty="0"/>
          </a:p>
        </p:txBody>
      </p:sp>
      <p:sp>
        <p:nvSpPr>
          <p:cNvPr id="5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EC4DF1-1EE5-894E-B415-9F5FFD0995AF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32099" name="Line 3"/>
          <p:cNvSpPr>
            <a:spLocks noChangeShapeType="1"/>
          </p:cNvSpPr>
          <p:nvPr/>
        </p:nvSpPr>
        <p:spPr bwMode="auto">
          <a:xfrm flipV="1">
            <a:off x="1922464" y="2443163"/>
            <a:ext cx="6950075" cy="20637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100" name="Line 4"/>
          <p:cNvSpPr>
            <a:spLocks noChangeShapeType="1"/>
          </p:cNvSpPr>
          <p:nvPr/>
        </p:nvSpPr>
        <p:spPr bwMode="auto">
          <a:xfrm flipV="1">
            <a:off x="1930401" y="4548188"/>
            <a:ext cx="7010400" cy="7937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101" name="Line 5"/>
          <p:cNvSpPr>
            <a:spLocks noChangeShapeType="1"/>
          </p:cNvSpPr>
          <p:nvPr/>
        </p:nvSpPr>
        <p:spPr bwMode="auto">
          <a:xfrm flipV="1">
            <a:off x="1933576" y="3416300"/>
            <a:ext cx="6985000" cy="20638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1516064" y="2282825"/>
            <a:ext cx="49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b="0">
                <a:solidFill>
                  <a:srgbClr val="000066"/>
                </a:solidFill>
                <a:latin typeface="Arial" charset="0"/>
              </a:rPr>
              <a:t>P1</a:t>
            </a: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1516064" y="3257550"/>
            <a:ext cx="49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b="0">
                <a:solidFill>
                  <a:srgbClr val="000066"/>
                </a:solidFill>
                <a:latin typeface="Arial" charset="0"/>
              </a:rPr>
              <a:t>P2</a:t>
            </a: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1516064" y="4395788"/>
            <a:ext cx="49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b="0">
                <a:solidFill>
                  <a:srgbClr val="000066"/>
                </a:solidFill>
                <a:latin typeface="Arial" charset="0"/>
              </a:rPr>
              <a:t>P3</a:t>
            </a:r>
          </a:p>
        </p:txBody>
      </p:sp>
      <p:grpSp>
        <p:nvGrpSpPr>
          <p:cNvPr id="132117" name="Group 21"/>
          <p:cNvGrpSpPr>
            <a:grpSpLocks/>
          </p:cNvGrpSpPr>
          <p:nvPr/>
        </p:nvGrpSpPr>
        <p:grpSpPr bwMode="auto">
          <a:xfrm>
            <a:off x="1047751" y="2138363"/>
            <a:ext cx="3832225" cy="2417762"/>
            <a:chOff x="610" y="1347"/>
            <a:chExt cx="2414" cy="1523"/>
          </a:xfrm>
        </p:grpSpPr>
        <p:sp>
          <p:nvSpPr>
            <p:cNvPr id="132118" name="Line 22"/>
            <p:cNvSpPr>
              <a:spLocks noChangeShapeType="1"/>
            </p:cNvSpPr>
            <p:nvPr/>
          </p:nvSpPr>
          <p:spPr bwMode="auto">
            <a:xfrm>
              <a:off x="1451" y="1552"/>
              <a:ext cx="410" cy="60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19" name="Line 23"/>
            <p:cNvSpPr>
              <a:spLocks noChangeShapeType="1"/>
            </p:cNvSpPr>
            <p:nvPr/>
          </p:nvSpPr>
          <p:spPr bwMode="auto">
            <a:xfrm>
              <a:off x="1461" y="1553"/>
              <a:ext cx="1563" cy="13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20" name="Text Box 24"/>
            <p:cNvSpPr txBox="1">
              <a:spLocks noChangeArrowheads="1"/>
            </p:cNvSpPr>
            <p:nvPr/>
          </p:nvSpPr>
          <p:spPr bwMode="auto">
            <a:xfrm>
              <a:off x="1297" y="1347"/>
              <a:ext cx="2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2000" b="0" dirty="0">
                  <a:latin typeface="Arial" charset="0"/>
                </a:rPr>
                <a:t>1</a:t>
              </a:r>
            </a:p>
          </p:txBody>
        </p:sp>
        <p:sp>
          <p:nvSpPr>
            <p:cNvPr id="132121" name="Text Box 25"/>
            <p:cNvSpPr txBox="1">
              <a:spLocks noChangeArrowheads="1"/>
            </p:cNvSpPr>
            <p:nvPr/>
          </p:nvSpPr>
          <p:spPr bwMode="auto">
            <a:xfrm>
              <a:off x="610" y="1389"/>
              <a:ext cx="37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1" hangingPunct="1">
                <a:lnSpc>
                  <a:spcPct val="80000"/>
                </a:lnSpc>
              </a:pPr>
              <a:r>
                <a:rPr lang="en-US" sz="1600" b="0">
                  <a:latin typeface="Arial" charset="0"/>
                </a:rPr>
                <a:t>P1:1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47751" y="2460446"/>
            <a:ext cx="4319839" cy="2463979"/>
            <a:chOff x="1047751" y="2460446"/>
            <a:chExt cx="4319839" cy="2463979"/>
          </a:xfrm>
        </p:grpSpPr>
        <p:sp>
          <p:nvSpPr>
            <p:cNvPr id="132127" name="Line 31"/>
            <p:cNvSpPr>
              <a:spLocks noChangeShapeType="1"/>
            </p:cNvSpPr>
            <p:nvPr/>
          </p:nvSpPr>
          <p:spPr bwMode="auto">
            <a:xfrm flipV="1">
              <a:off x="2185989" y="3417888"/>
              <a:ext cx="287338" cy="11191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28" name="Line 32"/>
            <p:cNvSpPr>
              <a:spLocks noChangeShapeType="1"/>
            </p:cNvSpPr>
            <p:nvPr/>
          </p:nvSpPr>
          <p:spPr bwMode="auto">
            <a:xfrm flipV="1">
              <a:off x="2171702" y="2460446"/>
              <a:ext cx="3195888" cy="209250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29" name="Text Box 33"/>
            <p:cNvSpPr txBox="1">
              <a:spLocks noChangeArrowheads="1"/>
            </p:cNvSpPr>
            <p:nvPr/>
          </p:nvSpPr>
          <p:spPr bwMode="auto">
            <a:xfrm>
              <a:off x="2035176" y="4587875"/>
              <a:ext cx="3254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2000" b="0" dirty="0">
                  <a:latin typeface="Arial" charset="0"/>
                </a:rPr>
                <a:t>1</a:t>
              </a:r>
            </a:p>
          </p:txBody>
        </p:sp>
        <p:sp>
          <p:nvSpPr>
            <p:cNvPr id="132130" name="Text Box 34"/>
            <p:cNvSpPr txBox="1">
              <a:spLocks noChangeArrowheads="1"/>
            </p:cNvSpPr>
            <p:nvPr/>
          </p:nvSpPr>
          <p:spPr bwMode="auto">
            <a:xfrm>
              <a:off x="1047751" y="4506913"/>
              <a:ext cx="6016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1" hangingPunct="1">
                <a:lnSpc>
                  <a:spcPct val="80000"/>
                </a:lnSpc>
              </a:pPr>
              <a:r>
                <a:rPr lang="en-US" sz="1600" b="0" dirty="0">
                  <a:latin typeface="Arial" charset="0"/>
                </a:rPr>
                <a:t>P3:1</a:t>
              </a:r>
            </a:p>
          </p:txBody>
        </p:sp>
      </p:grpSp>
      <p:sp>
        <p:nvSpPr>
          <p:cNvPr id="132132" name="Line 36"/>
          <p:cNvSpPr>
            <a:spLocks noChangeShapeType="1"/>
          </p:cNvSpPr>
          <p:nvPr/>
        </p:nvSpPr>
        <p:spPr bwMode="auto">
          <a:xfrm flipV="1">
            <a:off x="4064000" y="5354638"/>
            <a:ext cx="738188" cy="2047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133" name="Line 37"/>
          <p:cNvSpPr>
            <a:spLocks noChangeShapeType="1"/>
          </p:cNvSpPr>
          <p:nvPr/>
        </p:nvSpPr>
        <p:spPr bwMode="auto">
          <a:xfrm flipV="1">
            <a:off x="4064000" y="5775325"/>
            <a:ext cx="738188" cy="246063"/>
          </a:xfrm>
          <a:prstGeom prst="line">
            <a:avLst/>
          </a:prstGeom>
          <a:noFill/>
          <a:ln w="19050">
            <a:solidFill>
              <a:srgbClr val="FD0303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134" name="Text Box 38"/>
          <p:cNvSpPr txBox="1">
            <a:spLocks noChangeArrowheads="1"/>
          </p:cNvSpPr>
          <p:nvPr/>
        </p:nvSpPr>
        <p:spPr bwMode="auto">
          <a:xfrm>
            <a:off x="4794250" y="5240338"/>
            <a:ext cx="1225365" cy="3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b="0" dirty="0" smtClean="0">
                <a:solidFill>
                  <a:srgbClr val="000066"/>
                </a:solidFill>
                <a:latin typeface="Arial" charset="0"/>
              </a:rPr>
              <a:t>Message</a:t>
            </a:r>
            <a:endParaRPr lang="en-US" sz="2000" b="0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132135" name="Text Box 39"/>
          <p:cNvSpPr txBox="1">
            <a:spLocks noChangeArrowheads="1"/>
          </p:cNvSpPr>
          <p:nvPr/>
        </p:nvSpPr>
        <p:spPr bwMode="auto">
          <a:xfrm>
            <a:off x="4794250" y="5651500"/>
            <a:ext cx="6080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b="0">
                <a:solidFill>
                  <a:srgbClr val="000066"/>
                </a:solidFill>
                <a:latin typeface="Arial" charset="0"/>
              </a:rPr>
              <a:t>Ack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047751" y="3169842"/>
            <a:ext cx="2139158" cy="591342"/>
            <a:chOff x="968375" y="3169842"/>
            <a:chExt cx="2139158" cy="591342"/>
          </a:xfrm>
        </p:grpSpPr>
        <p:sp>
          <p:nvSpPr>
            <p:cNvPr id="132147" name="Text Box 51"/>
            <p:cNvSpPr txBox="1">
              <a:spLocks noChangeArrowheads="1"/>
            </p:cNvSpPr>
            <p:nvPr/>
          </p:nvSpPr>
          <p:spPr bwMode="auto">
            <a:xfrm>
              <a:off x="968375" y="3169842"/>
              <a:ext cx="6016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1" hangingPunct="1">
                <a:lnSpc>
                  <a:spcPct val="80000"/>
                </a:lnSpc>
              </a:pPr>
              <a:r>
                <a:rPr lang="en-US" sz="1600" b="0" dirty="0">
                  <a:latin typeface="Arial" charset="0"/>
                </a:rPr>
                <a:t>P1:1</a:t>
              </a:r>
            </a:p>
          </p:txBody>
        </p:sp>
        <p:sp>
          <p:nvSpPr>
            <p:cNvPr id="132148" name="Text Box 52"/>
            <p:cNvSpPr txBox="1">
              <a:spLocks noChangeArrowheads="1"/>
            </p:cNvSpPr>
            <p:nvPr/>
          </p:nvSpPr>
          <p:spPr bwMode="auto">
            <a:xfrm>
              <a:off x="2782095" y="3424634"/>
              <a:ext cx="3254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2000" b="0" dirty="0">
                  <a:latin typeface="Arial" charset="0"/>
                </a:rPr>
                <a:t>4</a:t>
              </a:r>
            </a:p>
          </p:txBody>
        </p:sp>
      </p:grpSp>
      <p:grpSp>
        <p:nvGrpSpPr>
          <p:cNvPr id="132149" name="Group 53"/>
          <p:cNvGrpSpPr>
            <a:grpSpLocks/>
          </p:cNvGrpSpPr>
          <p:nvPr/>
        </p:nvGrpSpPr>
        <p:grpSpPr bwMode="auto">
          <a:xfrm>
            <a:off x="1047751" y="3097213"/>
            <a:ext cx="1622425" cy="558800"/>
            <a:chOff x="610" y="1951"/>
            <a:chExt cx="1022" cy="352"/>
          </a:xfrm>
        </p:grpSpPr>
        <p:sp>
          <p:nvSpPr>
            <p:cNvPr id="132150" name="Text Box 54"/>
            <p:cNvSpPr txBox="1">
              <a:spLocks noChangeArrowheads="1"/>
            </p:cNvSpPr>
            <p:nvPr/>
          </p:nvSpPr>
          <p:spPr bwMode="auto">
            <a:xfrm>
              <a:off x="1427" y="1951"/>
              <a:ext cx="2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2000" b="0" dirty="0">
                  <a:latin typeface="Arial" charset="0"/>
                </a:rPr>
                <a:t>2</a:t>
              </a:r>
            </a:p>
          </p:txBody>
        </p:sp>
        <p:sp>
          <p:nvSpPr>
            <p:cNvPr id="132151" name="Text Box 55"/>
            <p:cNvSpPr txBox="1">
              <a:spLocks noChangeArrowheads="1"/>
            </p:cNvSpPr>
            <p:nvPr/>
          </p:nvSpPr>
          <p:spPr bwMode="auto">
            <a:xfrm>
              <a:off x="610" y="2122"/>
              <a:ext cx="37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1" hangingPunct="1">
                <a:lnSpc>
                  <a:spcPct val="80000"/>
                </a:lnSpc>
              </a:pPr>
              <a:r>
                <a:rPr lang="en-US" sz="1600" b="0">
                  <a:latin typeface="Arial" charset="0"/>
                </a:rPr>
                <a:t>P3:1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047749" y="4306096"/>
            <a:ext cx="3996427" cy="604413"/>
            <a:chOff x="968373" y="4306096"/>
            <a:chExt cx="3996427" cy="604413"/>
          </a:xfrm>
        </p:grpSpPr>
        <p:sp>
          <p:nvSpPr>
            <p:cNvPr id="132145" name="Text Box 49"/>
            <p:cNvSpPr txBox="1">
              <a:spLocks noChangeArrowheads="1"/>
            </p:cNvSpPr>
            <p:nvPr/>
          </p:nvSpPr>
          <p:spPr bwMode="auto">
            <a:xfrm>
              <a:off x="968373" y="4306096"/>
              <a:ext cx="6016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1" hangingPunct="1">
                <a:lnSpc>
                  <a:spcPct val="80000"/>
                </a:lnSpc>
              </a:pPr>
              <a:r>
                <a:rPr lang="en-US" sz="1600" b="0" dirty="0">
                  <a:latin typeface="Arial" charset="0"/>
                </a:rPr>
                <a:t>P1:1</a:t>
              </a:r>
            </a:p>
          </p:txBody>
        </p:sp>
        <p:sp>
          <p:nvSpPr>
            <p:cNvPr id="73" name="Text Box 48"/>
            <p:cNvSpPr txBox="1">
              <a:spLocks noChangeArrowheads="1"/>
            </p:cNvSpPr>
            <p:nvPr/>
          </p:nvSpPr>
          <p:spPr bwMode="auto">
            <a:xfrm>
              <a:off x="4637492" y="4561696"/>
              <a:ext cx="327308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2000" b="0" dirty="0">
                  <a:latin typeface="Arial" charset="0"/>
                </a:rPr>
                <a:t>7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8108" y="2121090"/>
            <a:ext cx="2409375" cy="2803335"/>
            <a:chOff x="958108" y="2121090"/>
            <a:chExt cx="2409375" cy="2803335"/>
          </a:xfrm>
        </p:grpSpPr>
        <p:sp>
          <p:nvSpPr>
            <p:cNvPr id="89" name="Oval 88"/>
            <p:cNvSpPr>
              <a:spLocks noChangeAspect="1"/>
            </p:cNvSpPr>
            <p:nvPr/>
          </p:nvSpPr>
          <p:spPr bwMode="auto">
            <a:xfrm>
              <a:off x="958108" y="3431590"/>
              <a:ext cx="144000" cy="144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sp>
        <p:grpSp>
          <p:nvGrpSpPr>
            <p:cNvPr id="99" name="Group 98"/>
            <p:cNvGrpSpPr/>
            <p:nvPr/>
          </p:nvGrpSpPr>
          <p:grpSpPr>
            <a:xfrm>
              <a:off x="961684" y="2121090"/>
              <a:ext cx="2405799" cy="2803335"/>
              <a:chOff x="961684" y="2121090"/>
              <a:chExt cx="2405799" cy="280333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488803" y="2121090"/>
                <a:ext cx="878680" cy="2803335"/>
                <a:chOff x="2409427" y="2121090"/>
                <a:chExt cx="878680" cy="2803335"/>
              </a:xfrm>
            </p:grpSpPr>
            <p:sp>
              <p:nvSpPr>
                <p:cNvPr id="132123" name="Line 27"/>
                <p:cNvSpPr>
                  <a:spLocks noChangeShapeType="1"/>
                </p:cNvSpPr>
                <p:nvPr/>
              </p:nvSpPr>
              <p:spPr bwMode="auto">
                <a:xfrm>
                  <a:off x="2651125" y="3436938"/>
                  <a:ext cx="238125" cy="1098550"/>
                </a:xfrm>
                <a:prstGeom prst="line">
                  <a:avLst/>
                </a:prstGeom>
                <a:noFill/>
                <a:ln w="19050">
                  <a:solidFill>
                    <a:srgbClr val="FD0303"/>
                  </a:solidFill>
                  <a:round/>
                  <a:headEnd/>
                  <a:tailEnd type="triangle" w="lg" len="lg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12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720975" y="4587875"/>
                  <a:ext cx="325438" cy="3365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lnSpc>
                      <a:spcPct val="80000"/>
                    </a:lnSpc>
                  </a:pPr>
                  <a:r>
                    <a:rPr lang="en-US" sz="2000" b="0" dirty="0">
                      <a:latin typeface="Arial" charset="0"/>
                    </a:rPr>
                    <a:t>4</a:t>
                  </a:r>
                </a:p>
              </p:txBody>
            </p:sp>
            <p:sp>
              <p:nvSpPr>
                <p:cNvPr id="13212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409427" y="3436114"/>
                  <a:ext cx="325438" cy="3365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lnSpc>
                      <a:spcPct val="80000"/>
                    </a:lnSpc>
                  </a:pPr>
                  <a:r>
                    <a:rPr lang="en-US" sz="2000" b="0" dirty="0"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53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658991" y="2440605"/>
                  <a:ext cx="456394" cy="1011958"/>
                </a:xfrm>
                <a:prstGeom prst="line">
                  <a:avLst/>
                </a:prstGeom>
                <a:noFill/>
                <a:ln w="19050">
                  <a:solidFill>
                    <a:srgbClr val="FD0303"/>
                  </a:solidFill>
                  <a:round/>
                  <a:headEnd/>
                  <a:tailEnd type="triangle" w="lg" len="lg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62669" y="2121090"/>
                  <a:ext cx="325438" cy="3365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lnSpc>
                      <a:spcPct val="80000"/>
                    </a:lnSpc>
                  </a:pPr>
                  <a:r>
                    <a:rPr lang="en-US" sz="2000" b="0" dirty="0">
                      <a:latin typeface="Arial" charset="0"/>
                    </a:rPr>
                    <a:t>4</a:t>
                  </a:r>
                </a:p>
              </p:txBody>
            </p:sp>
          </p:grpSp>
          <p:sp>
            <p:nvSpPr>
              <p:cNvPr id="87" name="Oval 86"/>
              <p:cNvSpPr>
                <a:spLocks noChangeAspect="1"/>
              </p:cNvSpPr>
              <p:nvPr/>
            </p:nvSpPr>
            <p:spPr bwMode="auto">
              <a:xfrm>
                <a:off x="964453" y="4568941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91" name="Oval 90"/>
              <p:cNvSpPr>
                <a:spLocks noChangeAspect="1"/>
              </p:cNvSpPr>
              <p:nvPr/>
            </p:nvSpPr>
            <p:spPr bwMode="auto">
              <a:xfrm>
                <a:off x="961684" y="2452978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</p:grpSp>
      <p:grpSp>
        <p:nvGrpSpPr>
          <p:cNvPr id="103" name="Group 102"/>
          <p:cNvGrpSpPr/>
          <p:nvPr/>
        </p:nvGrpSpPr>
        <p:grpSpPr>
          <a:xfrm>
            <a:off x="958108" y="2104830"/>
            <a:ext cx="3922918" cy="2815598"/>
            <a:chOff x="958108" y="2104830"/>
            <a:chExt cx="3922918" cy="2815598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958108" y="3236755"/>
              <a:ext cx="144000" cy="144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sp>
        <p:grpSp>
          <p:nvGrpSpPr>
            <p:cNvPr id="100" name="Group 99"/>
            <p:cNvGrpSpPr/>
            <p:nvPr/>
          </p:nvGrpSpPr>
          <p:grpSpPr>
            <a:xfrm>
              <a:off x="961684" y="2104830"/>
              <a:ext cx="3919342" cy="2815598"/>
              <a:chOff x="961684" y="2104830"/>
              <a:chExt cx="3919342" cy="2815598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4000476" y="2104830"/>
                <a:ext cx="880550" cy="2815598"/>
                <a:chOff x="2409427" y="2121090"/>
                <a:chExt cx="880550" cy="2815598"/>
              </a:xfrm>
            </p:grpSpPr>
            <p:sp>
              <p:nvSpPr>
                <p:cNvPr id="66" name="Line 27"/>
                <p:cNvSpPr>
                  <a:spLocks noChangeShapeType="1"/>
                </p:cNvSpPr>
                <p:nvPr/>
              </p:nvSpPr>
              <p:spPr bwMode="auto">
                <a:xfrm>
                  <a:off x="2651125" y="3436938"/>
                  <a:ext cx="238125" cy="1098550"/>
                </a:xfrm>
                <a:prstGeom prst="line">
                  <a:avLst/>
                </a:prstGeom>
                <a:noFill/>
                <a:ln w="19050">
                  <a:solidFill>
                    <a:srgbClr val="FD0303"/>
                  </a:solidFill>
                  <a:round/>
                  <a:headEnd/>
                  <a:tailEnd type="triangle" w="lg" len="lg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720975" y="4587875"/>
                  <a:ext cx="327308" cy="3488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lnSpc>
                      <a:spcPct val="80000"/>
                    </a:lnSpc>
                  </a:pPr>
                  <a:r>
                    <a:rPr lang="en-US" sz="2000" b="0" dirty="0" smtClean="0">
                      <a:latin typeface="Arial" charset="0"/>
                    </a:rPr>
                    <a:t>6</a:t>
                  </a:r>
                  <a:endParaRPr lang="en-US" sz="2000" b="0" dirty="0">
                    <a:latin typeface="Arial" charset="0"/>
                  </a:endParaRPr>
                </a:p>
              </p:txBody>
            </p:sp>
            <p:sp>
              <p:nvSpPr>
                <p:cNvPr id="68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409427" y="3436114"/>
                  <a:ext cx="327308" cy="3488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lnSpc>
                      <a:spcPct val="80000"/>
                    </a:lnSpc>
                  </a:pPr>
                  <a:r>
                    <a:rPr lang="en-US" sz="2000" b="0" dirty="0" smtClean="0">
                      <a:latin typeface="Arial" charset="0"/>
                    </a:rPr>
                    <a:t>5</a:t>
                  </a:r>
                  <a:endParaRPr lang="en-US" sz="2000" b="0" dirty="0">
                    <a:latin typeface="Arial" charset="0"/>
                  </a:endParaRPr>
                </a:p>
              </p:txBody>
            </p:sp>
            <p:sp>
              <p:nvSpPr>
                <p:cNvPr id="69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658991" y="2440605"/>
                  <a:ext cx="456394" cy="1011958"/>
                </a:xfrm>
                <a:prstGeom prst="line">
                  <a:avLst/>
                </a:prstGeom>
                <a:noFill/>
                <a:ln w="19050">
                  <a:solidFill>
                    <a:srgbClr val="FD0303"/>
                  </a:solidFill>
                  <a:round/>
                  <a:headEnd/>
                  <a:tailEnd type="triangle" w="lg" len="lg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62669" y="2121090"/>
                  <a:ext cx="327308" cy="3488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lnSpc>
                      <a:spcPct val="80000"/>
                    </a:lnSpc>
                  </a:pPr>
                  <a:r>
                    <a:rPr lang="en-US" sz="2000" b="0" dirty="0" smtClean="0">
                      <a:latin typeface="Arial" charset="0"/>
                    </a:rPr>
                    <a:t>6</a:t>
                  </a:r>
                  <a:endParaRPr lang="en-US" sz="2000" b="0" dirty="0">
                    <a:latin typeface="Arial" charset="0"/>
                  </a:endParaRPr>
                </a:p>
              </p:txBody>
            </p:sp>
          </p:grpSp>
          <p:sp>
            <p:nvSpPr>
              <p:cNvPr id="88" name="Oval 87"/>
              <p:cNvSpPr>
                <a:spLocks noChangeAspect="1"/>
              </p:cNvSpPr>
              <p:nvPr/>
            </p:nvSpPr>
            <p:spPr bwMode="auto">
              <a:xfrm>
                <a:off x="964453" y="4374106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92" name="Oval 91"/>
              <p:cNvSpPr>
                <a:spLocks noChangeAspect="1"/>
              </p:cNvSpPr>
              <p:nvPr/>
            </p:nvSpPr>
            <p:spPr bwMode="auto">
              <a:xfrm>
                <a:off x="961684" y="2258143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</p:grpSp>
      <p:grpSp>
        <p:nvGrpSpPr>
          <p:cNvPr id="107" name="Group 106"/>
          <p:cNvGrpSpPr/>
          <p:nvPr/>
        </p:nvGrpSpPr>
        <p:grpSpPr>
          <a:xfrm>
            <a:off x="799362" y="4552170"/>
            <a:ext cx="5907884" cy="348813"/>
            <a:chOff x="799362" y="4552170"/>
            <a:chExt cx="5907884" cy="348813"/>
          </a:xfrm>
        </p:grpSpPr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6256331" y="4552170"/>
              <a:ext cx="450915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2000" b="0" dirty="0" smtClean="0">
                  <a:latin typeface="Arial" charset="0"/>
                </a:rPr>
                <a:t>11</a:t>
              </a:r>
              <a:endParaRPr lang="en-US" sz="2000" b="0" dirty="0">
                <a:latin typeface="Arial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799362" y="4572523"/>
              <a:ext cx="144000" cy="144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118" name="Group 117"/>
          <p:cNvGrpSpPr/>
          <p:nvPr/>
        </p:nvGrpSpPr>
        <p:grpSpPr>
          <a:xfrm>
            <a:off x="799362" y="2470368"/>
            <a:ext cx="6760902" cy="2433803"/>
            <a:chOff x="799362" y="2470368"/>
            <a:chExt cx="6760902" cy="2433803"/>
          </a:xfrm>
        </p:grpSpPr>
        <p:sp>
          <p:nvSpPr>
            <p:cNvPr id="71" name="Line 37"/>
            <p:cNvSpPr>
              <a:spLocks noChangeShapeType="1"/>
            </p:cNvSpPr>
            <p:nvPr/>
          </p:nvSpPr>
          <p:spPr bwMode="auto">
            <a:xfrm flipV="1">
              <a:off x="5208849" y="2470368"/>
              <a:ext cx="515918" cy="2093362"/>
            </a:xfrm>
            <a:prstGeom prst="line">
              <a:avLst/>
            </a:prstGeom>
            <a:noFill/>
            <a:ln w="19050">
              <a:solidFill>
                <a:srgbClr val="FD0303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37"/>
            <p:cNvSpPr>
              <a:spLocks noChangeShapeType="1"/>
            </p:cNvSpPr>
            <p:nvPr/>
          </p:nvSpPr>
          <p:spPr bwMode="auto">
            <a:xfrm flipV="1">
              <a:off x="5228691" y="3422798"/>
              <a:ext cx="2331573" cy="1111169"/>
            </a:xfrm>
            <a:prstGeom prst="line">
              <a:avLst/>
            </a:prstGeom>
            <a:noFill/>
            <a:ln w="19050">
              <a:solidFill>
                <a:srgbClr val="FD0303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Text Box 48"/>
            <p:cNvSpPr txBox="1">
              <a:spLocks noChangeArrowheads="1"/>
            </p:cNvSpPr>
            <p:nvPr/>
          </p:nvSpPr>
          <p:spPr bwMode="auto">
            <a:xfrm>
              <a:off x="5047857" y="4555358"/>
              <a:ext cx="327308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2000" b="0" dirty="0">
                  <a:latin typeface="Arial" charset="0"/>
                </a:rPr>
                <a:t>8</a:t>
              </a:r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 bwMode="auto">
            <a:xfrm>
              <a:off x="799362" y="4377688"/>
              <a:ext cx="144000" cy="144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106" name="Group 105"/>
          <p:cNvGrpSpPr/>
          <p:nvPr/>
        </p:nvGrpSpPr>
        <p:grpSpPr>
          <a:xfrm>
            <a:off x="793017" y="3107263"/>
            <a:ext cx="6433750" cy="471909"/>
            <a:chOff x="793017" y="3107263"/>
            <a:chExt cx="6433750" cy="471909"/>
          </a:xfrm>
        </p:grpSpPr>
        <p:sp>
          <p:nvSpPr>
            <p:cNvPr id="76" name="Text Box 9"/>
            <p:cNvSpPr txBox="1">
              <a:spLocks noChangeArrowheads="1"/>
            </p:cNvSpPr>
            <p:nvPr/>
          </p:nvSpPr>
          <p:spPr bwMode="auto">
            <a:xfrm>
              <a:off x="6775852" y="3107263"/>
              <a:ext cx="450915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2000" b="0" dirty="0" smtClean="0">
                  <a:latin typeface="Arial" charset="0"/>
                </a:rPr>
                <a:t>11</a:t>
              </a:r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793017" y="3435172"/>
              <a:ext cx="144000" cy="144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109" name="Group 108"/>
          <p:cNvGrpSpPr/>
          <p:nvPr/>
        </p:nvGrpSpPr>
        <p:grpSpPr>
          <a:xfrm>
            <a:off x="793017" y="3240337"/>
            <a:ext cx="7154188" cy="526051"/>
            <a:chOff x="793017" y="3240337"/>
            <a:chExt cx="7154188" cy="526051"/>
          </a:xfrm>
        </p:grpSpPr>
        <p:sp>
          <p:nvSpPr>
            <p:cNvPr id="132105" name="Text Box 9"/>
            <p:cNvSpPr txBox="1">
              <a:spLocks noChangeArrowheads="1"/>
            </p:cNvSpPr>
            <p:nvPr/>
          </p:nvSpPr>
          <p:spPr bwMode="auto">
            <a:xfrm>
              <a:off x="7473178" y="3417575"/>
              <a:ext cx="474027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2000" b="0" dirty="0" smtClean="0">
                  <a:latin typeface="Arial" charset="0"/>
                </a:rPr>
                <a:t>12</a:t>
              </a:r>
              <a:endParaRPr lang="en-US" sz="2000" b="0" dirty="0">
                <a:latin typeface="Arial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793017" y="3240337"/>
              <a:ext cx="144000" cy="144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105" name="Group 104"/>
          <p:cNvGrpSpPr/>
          <p:nvPr/>
        </p:nvGrpSpPr>
        <p:grpSpPr>
          <a:xfrm>
            <a:off x="796593" y="2111253"/>
            <a:ext cx="6059273" cy="2432637"/>
            <a:chOff x="796593" y="2111253"/>
            <a:chExt cx="6059273" cy="2432637"/>
          </a:xfrm>
        </p:grpSpPr>
        <p:grpSp>
          <p:nvGrpSpPr>
            <p:cNvPr id="82" name="Group 81"/>
            <p:cNvGrpSpPr/>
            <p:nvPr/>
          </p:nvGrpSpPr>
          <p:grpSpPr>
            <a:xfrm>
              <a:off x="5889235" y="2111253"/>
              <a:ext cx="966631" cy="2432637"/>
              <a:chOff x="5809859" y="2111253"/>
              <a:chExt cx="966631" cy="2432637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5923231" y="2430683"/>
                <a:ext cx="853259" cy="2113207"/>
                <a:chOff x="5050095" y="2430683"/>
                <a:chExt cx="853259" cy="2113207"/>
              </a:xfrm>
            </p:grpSpPr>
            <p:sp>
              <p:nvSpPr>
                <p:cNvPr id="62" name="Line 37"/>
                <p:cNvSpPr>
                  <a:spLocks noChangeShapeType="1"/>
                </p:cNvSpPr>
                <p:nvPr/>
              </p:nvSpPr>
              <p:spPr bwMode="auto">
                <a:xfrm>
                  <a:off x="5050095" y="2430683"/>
                  <a:ext cx="486160" cy="2113207"/>
                </a:xfrm>
                <a:prstGeom prst="line">
                  <a:avLst/>
                </a:prstGeom>
                <a:noFill/>
                <a:ln w="19050">
                  <a:solidFill>
                    <a:srgbClr val="FD0303"/>
                  </a:solidFill>
                  <a:round/>
                  <a:headEnd/>
                  <a:tailEnd type="triangle" w="lg" len="lg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Line 37"/>
                <p:cNvSpPr>
                  <a:spLocks noChangeShapeType="1"/>
                </p:cNvSpPr>
                <p:nvPr/>
              </p:nvSpPr>
              <p:spPr bwMode="auto">
                <a:xfrm>
                  <a:off x="5060019" y="2440604"/>
                  <a:ext cx="843335" cy="962351"/>
                </a:xfrm>
                <a:prstGeom prst="line">
                  <a:avLst/>
                </a:prstGeom>
                <a:noFill/>
                <a:ln w="19050">
                  <a:solidFill>
                    <a:srgbClr val="FD0303"/>
                  </a:solidFill>
                  <a:round/>
                  <a:headEnd/>
                  <a:tailEnd type="triangle" w="lg" len="lg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" name="Text Box 9"/>
              <p:cNvSpPr txBox="1">
                <a:spLocks noChangeArrowheads="1"/>
              </p:cNvSpPr>
              <p:nvPr/>
            </p:nvSpPr>
            <p:spPr bwMode="auto">
              <a:xfrm>
                <a:off x="5809859" y="2111253"/>
                <a:ext cx="469950" cy="348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sz="2000" b="0" dirty="0" smtClean="0">
                    <a:latin typeface="Arial" charset="0"/>
                  </a:rPr>
                  <a:t>10</a:t>
                </a:r>
                <a:endParaRPr lang="en-US" sz="2000" b="0" dirty="0">
                  <a:latin typeface="Arial" charset="0"/>
                </a:endParaRPr>
              </a:p>
            </p:txBody>
          </p:sp>
        </p:grp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796593" y="2456560"/>
              <a:ext cx="144000" cy="144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120" name="Group 119"/>
          <p:cNvGrpSpPr/>
          <p:nvPr/>
        </p:nvGrpSpPr>
        <p:grpSpPr>
          <a:xfrm>
            <a:off x="1047751" y="2105122"/>
            <a:ext cx="4429401" cy="576168"/>
            <a:chOff x="1047751" y="2105122"/>
            <a:chExt cx="4429401" cy="576168"/>
          </a:xfrm>
        </p:grpSpPr>
        <p:sp>
          <p:nvSpPr>
            <p:cNvPr id="132142" name="Text Box 46"/>
            <p:cNvSpPr txBox="1">
              <a:spLocks noChangeArrowheads="1"/>
            </p:cNvSpPr>
            <p:nvPr/>
          </p:nvSpPr>
          <p:spPr bwMode="auto">
            <a:xfrm>
              <a:off x="1047751" y="2393952"/>
              <a:ext cx="6016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1" hangingPunct="1">
                <a:lnSpc>
                  <a:spcPct val="80000"/>
                </a:lnSpc>
              </a:pPr>
              <a:r>
                <a:rPr lang="en-US" sz="1600" b="0" dirty="0">
                  <a:latin typeface="Arial" charset="0"/>
                </a:rPr>
                <a:t>P3:1</a:t>
              </a:r>
            </a:p>
          </p:txBody>
        </p:sp>
        <p:sp>
          <p:nvSpPr>
            <p:cNvPr id="132141" name="Text Box 45"/>
            <p:cNvSpPr txBox="1">
              <a:spLocks noChangeArrowheads="1"/>
            </p:cNvSpPr>
            <p:nvPr/>
          </p:nvSpPr>
          <p:spPr bwMode="auto">
            <a:xfrm>
              <a:off x="5149844" y="2105122"/>
              <a:ext cx="327308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2000" b="0" dirty="0">
                  <a:latin typeface="Arial" charset="0"/>
                </a:rPr>
                <a:t>7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796593" y="2105121"/>
            <a:ext cx="5037735" cy="348813"/>
            <a:chOff x="796593" y="2105121"/>
            <a:chExt cx="5037735" cy="348813"/>
          </a:xfrm>
        </p:grpSpPr>
        <p:sp>
          <p:nvSpPr>
            <p:cNvPr id="132144" name="Text Box 48"/>
            <p:cNvSpPr txBox="1">
              <a:spLocks noChangeArrowheads="1"/>
            </p:cNvSpPr>
            <p:nvPr/>
          </p:nvSpPr>
          <p:spPr bwMode="auto">
            <a:xfrm>
              <a:off x="5507020" y="2105121"/>
              <a:ext cx="327308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sz="2000" b="0" dirty="0" smtClean="0">
                  <a:latin typeface="Arial" charset="0"/>
                </a:rPr>
                <a:t>9</a:t>
              </a:r>
              <a:endParaRPr lang="en-US" sz="2000" b="0" dirty="0">
                <a:latin typeface="Arial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796593" y="2261725"/>
              <a:ext cx="144000" cy="144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sp>
        <p:nvSpPr>
          <p:cNvPr id="112" name="Rectangle 111"/>
          <p:cNvSpPr/>
          <p:nvPr/>
        </p:nvSpPr>
        <p:spPr bwMode="auto">
          <a:xfrm>
            <a:off x="736659" y="2222337"/>
            <a:ext cx="822960" cy="2130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13" name="Rectangle 112"/>
          <p:cNvSpPr/>
          <p:nvPr/>
        </p:nvSpPr>
        <p:spPr bwMode="auto">
          <a:xfrm>
            <a:off x="736659" y="4329205"/>
            <a:ext cx="822960" cy="2130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14" name="Rectangle 113"/>
          <p:cNvSpPr/>
          <p:nvPr/>
        </p:nvSpPr>
        <p:spPr bwMode="auto">
          <a:xfrm>
            <a:off x="736659" y="4570896"/>
            <a:ext cx="822960" cy="2130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15" name="Rectangle 114"/>
          <p:cNvSpPr/>
          <p:nvPr/>
        </p:nvSpPr>
        <p:spPr bwMode="auto">
          <a:xfrm>
            <a:off x="736659" y="3429962"/>
            <a:ext cx="822960" cy="2130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16" name="Rectangle 115"/>
          <p:cNvSpPr/>
          <p:nvPr/>
        </p:nvSpPr>
        <p:spPr bwMode="auto">
          <a:xfrm>
            <a:off x="736659" y="3215285"/>
            <a:ext cx="822960" cy="2130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17" name="Rectangle 116"/>
          <p:cNvSpPr/>
          <p:nvPr/>
        </p:nvSpPr>
        <p:spPr bwMode="auto">
          <a:xfrm>
            <a:off x="736659" y="2441429"/>
            <a:ext cx="822960" cy="2130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tsys">
  <a:themeElements>
    <a:clrScheme name="">
      <a:dk1>
        <a:srgbClr val="000000"/>
      </a:dk1>
      <a:lt1>
        <a:srgbClr val="FFFFFF"/>
      </a:lt1>
      <a:dk2>
        <a:srgbClr val="040493"/>
      </a:dk2>
      <a:lt2>
        <a:srgbClr val="919191"/>
      </a:lt2>
      <a:accent1>
        <a:srgbClr val="FCFEB9"/>
      </a:accent1>
      <a:accent2>
        <a:srgbClr val="316501"/>
      </a:accent2>
      <a:accent3>
        <a:srgbClr val="FFFFFF"/>
      </a:accent3>
      <a:accent4>
        <a:srgbClr val="000000"/>
      </a:accent4>
      <a:accent5>
        <a:srgbClr val="FDFED9"/>
      </a:accent5>
      <a:accent6>
        <a:srgbClr val="2B5B01"/>
      </a:accent6>
      <a:hlink>
        <a:srgbClr val="B5011F"/>
      </a:hlink>
      <a:folHlink>
        <a:srgbClr val="114FFB"/>
      </a:folHlink>
    </a:clrScheme>
    <a:fontScheme name="distsy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istsy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tsy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tsy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tsy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tsy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tsy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tsy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40493"/>
    </a:dk2>
    <a:lt2>
      <a:srgbClr val="919191"/>
    </a:lt2>
    <a:accent1>
      <a:srgbClr val="FCFEB9"/>
    </a:accent1>
    <a:accent2>
      <a:srgbClr val="316501"/>
    </a:accent2>
    <a:accent3>
      <a:srgbClr val="FFFFFF"/>
    </a:accent3>
    <a:accent4>
      <a:srgbClr val="000000"/>
    </a:accent4>
    <a:accent5>
      <a:srgbClr val="FDFED9"/>
    </a:accent5>
    <a:accent6>
      <a:srgbClr val="2B5B01"/>
    </a:accent6>
    <a:hlink>
      <a:srgbClr val="FC0128"/>
    </a:hlink>
    <a:folHlink>
      <a:srgbClr val="114FF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X:Templates:My Templates:distsys.pot</Template>
  <TotalTime>65011</TotalTime>
  <Words>48</Words>
  <Application>Microsoft Macintosh PowerPoint</Application>
  <PresentationFormat>On-screen Show (4:3)</PresentationFormat>
  <Paragraphs>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distsys</vt:lpstr>
      <vt:lpstr>Example</vt:lpstr>
    </vt:vector>
  </TitlesOfParts>
  <Company>뿿쬐뿿쩰ԃ䃐Ȱ珬뿿_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Systems: Synchronization</dc:title>
  <dc:creator>Gian Pietro Picco</dc:creator>
  <cp:lastModifiedBy>Gian Pietro Picco</cp:lastModifiedBy>
  <cp:revision>293</cp:revision>
  <cp:lastPrinted>2013-10-18T07:41:16Z</cp:lastPrinted>
  <dcterms:created xsi:type="dcterms:W3CDTF">2010-10-26T07:02:05Z</dcterms:created>
  <dcterms:modified xsi:type="dcterms:W3CDTF">2015-09-28T08:56:44Z</dcterms:modified>
</cp:coreProperties>
</file>