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f48def2c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f48def2c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f48def2c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f48def2c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f48def2c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f48def2c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f48def2c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f48def2c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f48def2c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f48def2c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f48def2c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f48def2c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f48def2c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f48def2c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f48def2c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f48def2c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f48def2c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f48def2c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97850" y="7533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Progetto Tecnologie Web 6 CFU </a:t>
            </a:r>
            <a:r>
              <a:rPr b="1" lang="it"/>
              <a:t>“FarmShop”</a:t>
            </a:r>
            <a:endParaRPr b="1"/>
          </a:p>
        </p:txBody>
      </p:sp>
      <p:sp>
        <p:nvSpPr>
          <p:cNvPr id="135" name="Google Shape;135;p13"/>
          <p:cNvSpPr txBox="1"/>
          <p:nvPr>
            <p:ph idx="1" type="subTitle"/>
          </p:nvPr>
        </p:nvSpPr>
        <p:spPr>
          <a:xfrm>
            <a:off x="283350" y="36999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it"/>
              <a:t>Candidato: Francesco Pio Pierno 0124001360</a:t>
            </a:r>
            <a:endParaRPr i="1"/>
          </a:p>
        </p:txBody>
      </p:sp>
      <p:sp>
        <p:nvSpPr>
          <p:cNvPr id="136" name="Google Shape;136;p13"/>
          <p:cNvSpPr txBox="1"/>
          <p:nvPr/>
        </p:nvSpPr>
        <p:spPr>
          <a:xfrm>
            <a:off x="5625700" y="4436275"/>
            <a:ext cx="33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a:solidFill>
                  <a:schemeClr val="lt1"/>
                </a:solidFill>
                <a:latin typeface="Lato"/>
                <a:ea typeface="Lato"/>
                <a:cs typeface="Lato"/>
                <a:sym typeface="Lato"/>
              </a:rPr>
              <a:t>Prof Raffaele Montella</a:t>
            </a:r>
            <a:endParaRPr i="1">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052550" y="223230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t" sz="3000"/>
              <a:t>GRAZIE A TUTTI PER L’ATTENZIONE!</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3400" u="sng"/>
              <a:t>INTRODUZIONE</a:t>
            </a:r>
            <a:endParaRPr sz="3400" u="sng"/>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1900"/>
              <a:t>“FarmShop” è un e-commerce che si basa sull’acquisto di prodotti artigianali di qualsiasi tipologia. La piattaforma offre un sistema di login per l’utente, una view dei prodotti al momento disponibili, ed un carrello in cui si andranno a gestire i prodotti che si vogliono acquistare ed ordinarli. Inoltre è presente una dashboard per l’amministratore in cui andrà ad inserire, a periodi, i prodotti che si intendono vendere, eliminarli o addirittura modificare.</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AMBIENTE DI SVILUPPO E TECNOLOGIE UTILIZZATE</a:t>
            </a:r>
            <a:endParaRPr/>
          </a:p>
        </p:txBody>
      </p:sp>
      <p:sp>
        <p:nvSpPr>
          <p:cNvPr id="148" name="Google Shape;148;p15"/>
          <p:cNvSpPr txBox="1"/>
          <p:nvPr>
            <p:ph idx="1" type="body"/>
          </p:nvPr>
        </p:nvSpPr>
        <p:spPr>
          <a:xfrm>
            <a:off x="1147475" y="147110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sz="1400"/>
          </a:p>
          <a:p>
            <a:pPr indent="0" lvl="0" marL="0" rtl="0" algn="l">
              <a:lnSpc>
                <a:spcPct val="105000"/>
              </a:lnSpc>
              <a:spcBef>
                <a:spcPts val="1200"/>
              </a:spcBef>
              <a:spcAft>
                <a:spcPts val="0"/>
              </a:spcAft>
              <a:buNone/>
            </a:pPr>
            <a:r>
              <a:rPr lang="it" sz="1700"/>
              <a:t>IDE: Pycharm</a:t>
            </a:r>
            <a:endParaRPr sz="1700"/>
          </a:p>
          <a:p>
            <a:pPr indent="0" lvl="0" marL="0" rtl="0" algn="l">
              <a:lnSpc>
                <a:spcPct val="105000"/>
              </a:lnSpc>
              <a:spcBef>
                <a:spcPts val="1200"/>
              </a:spcBef>
              <a:spcAft>
                <a:spcPts val="0"/>
              </a:spcAft>
              <a:buNone/>
            </a:pPr>
            <a:r>
              <a:rPr lang="it" sz="1700"/>
              <a:t>Implementazione Client-Side: HTML5 con supporto di Jinja2, JavaScript e JQuery accompagnati dal framework Bootstrap</a:t>
            </a:r>
            <a:endParaRPr sz="1700"/>
          </a:p>
          <a:p>
            <a:pPr indent="0" lvl="0" marL="0" rtl="0" algn="l">
              <a:lnSpc>
                <a:spcPct val="105000"/>
              </a:lnSpc>
              <a:spcBef>
                <a:spcPts val="1200"/>
              </a:spcBef>
              <a:spcAft>
                <a:spcPts val="0"/>
              </a:spcAft>
              <a:buNone/>
            </a:pPr>
            <a:r>
              <a:rPr lang="it" sz="1700"/>
              <a:t>Implementazione Server-Side: Linguaggio di programmazione Python, microframework Flask(e sue estensioni) ed SQLAlchemy collegato a database MYSQL</a:t>
            </a:r>
            <a:endParaRPr sz="1700"/>
          </a:p>
          <a:p>
            <a:pPr indent="0" lvl="0" marL="0" rtl="0" algn="l">
              <a:lnSpc>
                <a:spcPct val="105000"/>
              </a:lnSpc>
              <a:spcBef>
                <a:spcPts val="1200"/>
              </a:spcBef>
              <a:spcAft>
                <a:spcPts val="1200"/>
              </a:spcAft>
              <a:buNone/>
            </a:pPr>
            <a:r>
              <a:rPr lang="it" sz="1700"/>
              <a:t>Gli ordini spediti verranno salvati in formato JSON all’interno del database.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PAGINA REGISTRAZIONE ADMIN</a:t>
            </a:r>
            <a:endParaRPr/>
          </a:p>
        </p:txBody>
      </p:sp>
      <p:pic>
        <p:nvPicPr>
          <p:cNvPr id="154" name="Google Shape;154;p16"/>
          <p:cNvPicPr preferRelativeResize="0"/>
          <p:nvPr/>
        </p:nvPicPr>
        <p:blipFill>
          <a:blip r:embed="rId3">
            <a:alphaModFix/>
          </a:blip>
          <a:stretch>
            <a:fillRect/>
          </a:stretch>
        </p:blipFill>
        <p:spPr>
          <a:xfrm>
            <a:off x="1249299" y="1056300"/>
            <a:ext cx="6862425" cy="3187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89100" y="2544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DASHBOARD ADMIN</a:t>
            </a:r>
            <a:endParaRPr/>
          </a:p>
        </p:txBody>
      </p:sp>
      <p:pic>
        <p:nvPicPr>
          <p:cNvPr id="160" name="Google Shape;160;p17"/>
          <p:cNvPicPr preferRelativeResize="0"/>
          <p:nvPr/>
        </p:nvPicPr>
        <p:blipFill>
          <a:blip r:embed="rId3">
            <a:alphaModFix/>
          </a:blip>
          <a:stretch>
            <a:fillRect/>
          </a:stretch>
        </p:blipFill>
        <p:spPr>
          <a:xfrm>
            <a:off x="1183926" y="867550"/>
            <a:ext cx="6884950" cy="379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052550" y="3616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2600"/>
              <a:t>REGISTRAZIONE UTENTE</a:t>
            </a:r>
            <a:endParaRPr sz="2600"/>
          </a:p>
        </p:txBody>
      </p:sp>
      <p:pic>
        <p:nvPicPr>
          <p:cNvPr id="166" name="Google Shape;166;p18"/>
          <p:cNvPicPr preferRelativeResize="0"/>
          <p:nvPr/>
        </p:nvPicPr>
        <p:blipFill>
          <a:blip r:embed="rId3">
            <a:alphaModFix/>
          </a:blip>
          <a:stretch>
            <a:fillRect/>
          </a:stretch>
        </p:blipFill>
        <p:spPr>
          <a:xfrm>
            <a:off x="1401350" y="975000"/>
            <a:ext cx="6341275" cy="378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190350" y="1794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HOME PRODOTTI</a:t>
            </a:r>
            <a:endParaRPr/>
          </a:p>
        </p:txBody>
      </p:sp>
      <p:pic>
        <p:nvPicPr>
          <p:cNvPr id="172" name="Google Shape;172;p19"/>
          <p:cNvPicPr preferRelativeResize="0"/>
          <p:nvPr/>
        </p:nvPicPr>
        <p:blipFill>
          <a:blip r:embed="rId3">
            <a:alphaModFix/>
          </a:blip>
          <a:stretch>
            <a:fillRect/>
          </a:stretch>
        </p:blipFill>
        <p:spPr>
          <a:xfrm>
            <a:off x="1851425" y="800450"/>
            <a:ext cx="5441151" cy="4051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168900" y="4044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sz="2733"/>
              <a:t>SPEDIZIONE DELL’ORDINE</a:t>
            </a:r>
            <a:r>
              <a:rPr lang="it"/>
              <a:t> </a:t>
            </a:r>
            <a:endParaRPr/>
          </a:p>
          <a:p>
            <a:pPr indent="0" lvl="0" marL="0" rtl="0" algn="l">
              <a:spcBef>
                <a:spcPts val="0"/>
              </a:spcBef>
              <a:spcAft>
                <a:spcPts val="0"/>
              </a:spcAft>
              <a:buNone/>
            </a:pPr>
            <a:r>
              <a:t/>
            </a:r>
            <a:endParaRPr/>
          </a:p>
        </p:txBody>
      </p:sp>
      <p:pic>
        <p:nvPicPr>
          <p:cNvPr id="178" name="Google Shape;178;p20"/>
          <p:cNvPicPr preferRelativeResize="0"/>
          <p:nvPr/>
        </p:nvPicPr>
        <p:blipFill>
          <a:blip r:embed="rId3">
            <a:alphaModFix/>
          </a:blip>
          <a:stretch>
            <a:fillRect/>
          </a:stretch>
        </p:blipFill>
        <p:spPr>
          <a:xfrm>
            <a:off x="552600" y="1149500"/>
            <a:ext cx="8038806" cy="3520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4044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IMPLEMENTAZIONI FUTURE E LIMITI</a:t>
            </a:r>
            <a:endParaRPr/>
          </a:p>
        </p:txBody>
      </p:sp>
      <p:sp>
        <p:nvSpPr>
          <p:cNvPr id="184" name="Google Shape;184;p21"/>
          <p:cNvSpPr txBox="1"/>
          <p:nvPr>
            <p:ph idx="1" type="body"/>
          </p:nvPr>
        </p:nvSpPr>
        <p:spPr>
          <a:xfrm>
            <a:off x="1147475" y="15461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900"/>
              <a:t>Le migliorie che verranno apportate saranno:</a:t>
            </a:r>
            <a:endParaRPr sz="1900"/>
          </a:p>
          <a:p>
            <a:pPr indent="-349250" lvl="0" marL="457200" rtl="0" algn="l">
              <a:spcBef>
                <a:spcPts val="1200"/>
              </a:spcBef>
              <a:spcAft>
                <a:spcPts val="0"/>
              </a:spcAft>
              <a:buSzPts val="1900"/>
              <a:buChar char="-"/>
            </a:pPr>
            <a:r>
              <a:rPr lang="it" sz="1900"/>
              <a:t>Miglior sistema di accettazione pagamenti</a:t>
            </a:r>
            <a:endParaRPr sz="1900"/>
          </a:p>
          <a:p>
            <a:pPr indent="-349250" lvl="0" marL="457200" rtl="0" algn="l">
              <a:spcBef>
                <a:spcPts val="0"/>
              </a:spcBef>
              <a:spcAft>
                <a:spcPts val="0"/>
              </a:spcAft>
              <a:buSzPts val="1900"/>
              <a:buChar char="-"/>
            </a:pPr>
            <a:r>
              <a:rPr lang="it" sz="1900"/>
              <a:t>Migliorie al sistema di login e logout da parte dell’admin</a:t>
            </a:r>
            <a:endParaRPr sz="1900"/>
          </a:p>
          <a:p>
            <a:pPr indent="-349250" lvl="0" marL="457200" rtl="0" algn="l">
              <a:spcBef>
                <a:spcPts val="0"/>
              </a:spcBef>
              <a:spcAft>
                <a:spcPts val="0"/>
              </a:spcAft>
              <a:buSzPts val="1900"/>
              <a:buChar char="-"/>
            </a:pPr>
            <a:r>
              <a:rPr lang="it" sz="1900"/>
              <a:t>Corretta impaginazione per la visualizzazione dei prodotti</a:t>
            </a:r>
            <a:endParaRPr sz="1900"/>
          </a:p>
          <a:p>
            <a:pPr indent="0" lvl="0" marL="914400" rtl="0" algn="l">
              <a:spcBef>
                <a:spcPts val="120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