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8376a16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38376a16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38376a16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38376a16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8376a16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8376a16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38376a16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38376a16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38376a16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38376a16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8376a16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38376a16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8376a16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38376a16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38376a16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38376a16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FrancescoPioPierno/MyMem_TMM6.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3575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Terminali Mobili e Multimedialità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/>
              <a:t>“MyMem”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16150" y="4332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Prof Raffaele Montella.</a:t>
            </a:r>
            <a:endParaRPr i="1"/>
          </a:p>
        </p:txBody>
      </p:sp>
      <p:sp>
        <p:nvSpPr>
          <p:cNvPr id="136" name="Google Shape;136;p13"/>
          <p:cNvSpPr txBox="1"/>
          <p:nvPr/>
        </p:nvSpPr>
        <p:spPr>
          <a:xfrm>
            <a:off x="439350" y="3911200"/>
            <a:ext cx="35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Candidato: Francesco Pio Pierno 0124001360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/>
              <a:t>Introduzione</a:t>
            </a:r>
            <a:endParaRPr sz="34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“MyMem” è un’applicazione che nasce per offrire a qualsiasi utente una sorta di “diario/bacheca” personale. L’utente ha la possibilità di conservare i propri ricordi sulla propria applicazione, tra cui immagini, link e descrizioni.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Inoltre i propri ricordi possono anche essere anche personalizzati, andando ad aggiungere un tocco di fantasia.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622"/>
              <a:t>AMBIENTE DI SVILUPPO E TECNOLOGIE UTILIZZATE</a:t>
            </a:r>
            <a:endParaRPr sz="2622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it" sz="2000"/>
              <a:t>IDE: Android Studio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t" sz="2000"/>
              <a:t>Implementazione dell’applicazione: Linguaggio di programmazione Kotlin accompagnato dall’implementazione del  database “Room”.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HOME DELL’APPLICAZIONE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678" y="1210875"/>
            <a:ext cx="1695900" cy="355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4136225" y="1810950"/>
            <a:ext cx="3975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All’interno della HomePage verranno salvati tutti i ricordi. Come si vuol notare dall’immagine, ogni pagina può essere colorata con differenti colori. Sono presenti pagine standard, pagine con immagini, pagine con link e pagine con all’interno sia link che immagini.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DELLA PAGINA.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975500" y="1527200"/>
            <a:ext cx="37077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Durante la creazione della pagina, bisogna inserire un titolo, un sottotitolo ed una descrizione. In alto al campo del sottotitolo è presente anche la data di creazione. Per creare la pagina, si clicca la spunta in alto a destra.</a:t>
            </a:r>
            <a:endParaRPr sz="18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51" y="1108850"/>
            <a:ext cx="1787400" cy="37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OPZIONI DELLA PAGINA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104075" y="1468025"/>
            <a:ext cx="34287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/>
              <a:t>Se si clicca la barra grigia in fondo, spunterà un frame in cui si possono scegliere tante opzioni, tra cui: il colore della pagina, l’aggiunta dell’immagine e del link. Per l’inserimento dell’immagiine, l’applicazione avrà bisogno del permesso dell’utente (in quanto i permessi vengono gestiti dalla libreria EasyPermission). Per quanto riguarda il link, bisogna inserire una web url valida (se no spunta un messaggio di errore).</a:t>
            </a:r>
            <a:endParaRPr sz="15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676" y="1205275"/>
            <a:ext cx="1721375" cy="363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RICERCA DI UNA SPECIFICA PAGINA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2" y="1254275"/>
            <a:ext cx="1758955" cy="37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4425550" y="2196700"/>
            <a:ext cx="3257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L’applicazione è dotata anche di una SearchView in cui si potranno ricercare delle pagine specifiche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IMPLEMENTAZIONI FUTURE E LIMITI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Le migliorie che verranno apportate sono: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Migliorie della componentistica GUI. (Migliore gestione della ScrollView)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Estensione dell’applicazione in una sorta di “blog”.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Link Github: 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https://github.com/FrancescoPioPierno/MyMem_TMM6.git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11775" y="1363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800"/>
              <a:t>GRAZIE A TUTTI PER L’ATTENZIONE!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