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8"/>
    <p:restoredTop sz="94648"/>
  </p:normalViewPr>
  <p:slideViewPr>
    <p:cSldViewPr snapToGrid="0" showGuides="1">
      <p:cViewPr varScale="1">
        <p:scale>
          <a:sx n="112" d="100"/>
          <a:sy n="112" d="100"/>
        </p:scale>
        <p:origin x="65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799D-30F0-6432-9A17-2FEB97A9F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39119-1566-05F6-0DB2-6CF56AAA7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C2B0F-114C-E077-E216-F89EB027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12.11.2024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03424-D98A-7E6E-BEB4-6A1DC928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A614C-3CDE-0FB6-6E57-3476BBE4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9866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394C-0C2E-397A-0E39-44AB7E4D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34C03-023C-B833-12C5-4F5002626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D66D-2F89-EA21-5432-1658C9C5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12.11.2024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DD636-D1A1-B4EC-52A4-5F96B2EC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B8A41-DE68-C1D9-0085-1ED05315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0099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1E0B0-BC9F-E539-F69C-9F568E475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54ED9-C366-4C3C-80C3-6B7D6C6BC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08257-5889-ECBB-00FF-4B23A184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12.11.2024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0E101-A8EB-44B7-AF32-754D77B9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097DD-BA3C-715C-BBBE-AA98D720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01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4CC8-4809-D3C5-563E-B9CE99B7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6217-8740-1FC2-D0DD-143C452F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1DB76-37C2-CD74-3EFC-2D640400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12.11.2024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5A4FD-9C19-D860-8083-F416108D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EB86D-67ED-4D39-61DE-5007FF3E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3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5575-C1BD-11BF-B4EF-9B800C3D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69DB-8EDE-EDE3-A13C-61B686A9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DD28C-4A22-E6F7-4D97-5D6D47C4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12.11.2024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B2DE-EAEB-BA7F-4E7E-9D9DFE3B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E39E3-83BB-4C45-F0A3-75296763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628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E6F2-785C-52D7-12F3-D5FEFFD1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A20C-1C63-4F2A-557A-08BD4FD64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A6833-A58B-F6F1-4B37-BFCFBD05C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987CF-18E9-0CD0-5AD5-2A52A1C4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12.11.2024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0B837-6C7E-688D-3A17-802F9249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E4554-2213-2710-92F8-A36FE00C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5365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D98F-2AF7-4208-9B3B-EA3B40DF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E0024-2B1C-3BA1-1902-BD7A0DABD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51D00-621F-A360-A5EE-F77EFD89D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FDCBC-453D-922E-16DA-D599535C0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FF8ED-C964-9038-0B71-52C61B71F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3FD1A-AEF4-C9EE-9353-5F44A3A9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12.11.2024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238C9-764A-F01F-0CEC-AD1CC000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F5E93-6584-92EC-2483-3DF6AC8C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351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1A17-A7EC-9480-16AD-A97EEE04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7D3B1-4012-38A4-A603-F9AE81DC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12.11.2024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A03E0-2FD6-D316-0118-72EEE796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095E8-2F99-28B5-B376-BAAA743D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3952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E0DC0-A889-974A-73A2-94CD844A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12.11.2024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66AAC6-13D2-D0E7-CB4F-29D80D39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10231-7B8C-B7D9-84A5-7579716C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6400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2EAE-8A79-873A-BD5F-C866F419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9B62F-4F18-4A1D-444C-AC4EB957B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80CCD-F480-5800-2785-959F8267E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369F3-E614-52DE-2FBD-9F8BDF91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12.11.2024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7064F-2E75-5A7C-0F57-47ACFCF4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B5BED-BAA7-6692-D6BE-00BFDC6A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25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70C6-F700-F2DF-50B1-CFD6C456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16D4D-A434-5443-AE90-57560E1E0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5E194-CFA9-1714-6309-349D27F25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28EA4-1C5C-BBE2-C212-787FF340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12.11.2024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44C8-3B0A-FC67-8548-0190AE3D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9CC87-1D85-2C48-CCF2-CCE3231E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948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B36A3-B604-DBA7-15F4-EE0D4E04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C5AB4-8284-137F-4CED-E8873544F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84146-2C72-B78C-A08F-95437D461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D9915-2572-7040-8910-74C1149B9A2E}" type="datetimeFigureOut">
              <a:rPr lang="en-CH" smtClean="0"/>
              <a:t>12.11.2024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4DD1D-F843-354F-BC67-C4F9E51E9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25F18-404D-4C16-08C2-AAF6A808F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422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180B8-104F-5154-1400-0DB123D7F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315">
            <a:extLst>
              <a:ext uri="{FF2B5EF4-FFF2-40B4-BE49-F238E27FC236}">
                <a16:creationId xmlns:a16="http://schemas.microsoft.com/office/drawing/2014/main" id="{8FB578CB-DE83-1C16-A289-DB273B3BEB0B}"/>
              </a:ext>
            </a:extLst>
          </p:cNvPr>
          <p:cNvGrpSpPr/>
          <p:nvPr/>
        </p:nvGrpSpPr>
        <p:grpSpPr>
          <a:xfrm>
            <a:off x="1863884" y="412520"/>
            <a:ext cx="8862023" cy="5658194"/>
            <a:chOff x="20165399" y="28793971"/>
            <a:chExt cx="7354997" cy="5361231"/>
          </a:xfrm>
        </p:grpSpPr>
        <p:grpSp>
          <p:nvGrpSpPr>
            <p:cNvPr id="11" name="Gruppieren 155">
              <a:extLst>
                <a:ext uri="{FF2B5EF4-FFF2-40B4-BE49-F238E27FC236}">
                  <a16:creationId xmlns:a16="http://schemas.microsoft.com/office/drawing/2014/main" id="{D16BBA64-FAEE-C17E-1CD4-B05468312F67}"/>
                </a:ext>
              </a:extLst>
            </p:cNvPr>
            <p:cNvGrpSpPr/>
            <p:nvPr/>
          </p:nvGrpSpPr>
          <p:grpSpPr>
            <a:xfrm>
              <a:off x="20165399" y="28793971"/>
              <a:ext cx="7354997" cy="5361231"/>
              <a:chOff x="20042962" y="33283064"/>
              <a:chExt cx="7354997" cy="5361231"/>
            </a:xfrm>
          </p:grpSpPr>
          <p:sp>
            <p:nvSpPr>
              <p:cNvPr id="17" name="Abgerundetes Rechteck 30">
                <a:extLst>
                  <a:ext uri="{FF2B5EF4-FFF2-40B4-BE49-F238E27FC236}">
                    <a16:creationId xmlns:a16="http://schemas.microsoft.com/office/drawing/2014/main" id="{01016999-4697-76CA-2655-F7F80F6BC06A}"/>
                  </a:ext>
                </a:extLst>
              </p:cNvPr>
              <p:cNvSpPr/>
              <p:nvPr/>
            </p:nvSpPr>
            <p:spPr>
              <a:xfrm>
                <a:off x="22663193" y="37804199"/>
                <a:ext cx="1732359" cy="805323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alpha val="50196"/>
                </a:schemeClr>
              </a:solidFill>
              <a:ln cap="sq" cmpd="dbl">
                <a:solidFill>
                  <a:schemeClr val="tx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chemeClr val="bg1">
                        <a:lumMod val="65000"/>
                      </a:schemeClr>
                    </a:solidFill>
                    <a:latin typeface="Helvetica" pitchFamily="2" charset="0"/>
                  </a:rPr>
                  <a:t>nutrients</a:t>
                </a:r>
              </a:p>
            </p:txBody>
          </p:sp>
          <p:grpSp>
            <p:nvGrpSpPr>
              <p:cNvPr id="18" name="Gruppieren 154">
                <a:extLst>
                  <a:ext uri="{FF2B5EF4-FFF2-40B4-BE49-F238E27FC236}">
                    <a16:creationId xmlns:a16="http://schemas.microsoft.com/office/drawing/2014/main" id="{1510BB4D-FD4C-B93E-3C9B-1DDAE99F4B74}"/>
                  </a:ext>
                </a:extLst>
              </p:cNvPr>
              <p:cNvGrpSpPr/>
              <p:nvPr/>
            </p:nvGrpSpPr>
            <p:grpSpPr>
              <a:xfrm>
                <a:off x="20042962" y="33283064"/>
                <a:ext cx="7354997" cy="5361231"/>
                <a:chOff x="20042962" y="33283064"/>
                <a:chExt cx="7354997" cy="5361231"/>
              </a:xfrm>
            </p:grpSpPr>
            <p:sp>
              <p:nvSpPr>
                <p:cNvPr id="19" name="Abgerundetes Rechteck 24">
                  <a:extLst>
                    <a:ext uri="{FF2B5EF4-FFF2-40B4-BE49-F238E27FC236}">
                      <a16:creationId xmlns:a16="http://schemas.microsoft.com/office/drawing/2014/main" id="{B51C5066-7072-6296-9E6D-614F72FC40BA}"/>
                    </a:ext>
                  </a:extLst>
                </p:cNvPr>
                <p:cNvSpPr/>
                <p:nvPr/>
              </p:nvSpPr>
              <p:spPr>
                <a:xfrm>
                  <a:off x="22306091" y="33283064"/>
                  <a:ext cx="2419488" cy="91583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7062"/>
                </a:solidFill>
                <a:ln cap="sq" cmpd="dbl">
                  <a:solidFill>
                    <a:schemeClr val="tx1">
                      <a:alpha val="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  <a:latin typeface="Helvetica" pitchFamily="2" charset="0"/>
                    </a:rPr>
                    <a:t>temporal stability</a:t>
                  </a:r>
                </a:p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  <a:latin typeface="Helvetica" pitchFamily="2" charset="0"/>
                    </a:rPr>
                    <a:t>R2 = 0.90</a:t>
                  </a:r>
                </a:p>
              </p:txBody>
            </p:sp>
            <p:sp>
              <p:nvSpPr>
                <p:cNvPr id="26" name="Textfeld 149">
                  <a:extLst>
                    <a:ext uri="{FF2B5EF4-FFF2-40B4-BE49-F238E27FC236}">
                      <a16:creationId xmlns:a16="http://schemas.microsoft.com/office/drawing/2014/main" id="{661CB75C-F72C-2E9C-658C-0B1086106C3B}"/>
                    </a:ext>
                  </a:extLst>
                </p:cNvPr>
                <p:cNvSpPr txBox="1"/>
                <p:nvPr/>
              </p:nvSpPr>
              <p:spPr>
                <a:xfrm>
                  <a:off x="25560441" y="33856877"/>
                  <a:ext cx="1837518" cy="437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dirty="0">
                      <a:latin typeface="Helvetica" pitchFamily="2" charset="0"/>
                    </a:rPr>
                    <a:t>0.97</a:t>
                  </a:r>
                </a:p>
              </p:txBody>
            </p:sp>
            <p:sp>
              <p:nvSpPr>
                <p:cNvPr id="28" name="Textfeld 151">
                  <a:extLst>
                    <a:ext uri="{FF2B5EF4-FFF2-40B4-BE49-F238E27FC236}">
                      <a16:creationId xmlns:a16="http://schemas.microsoft.com/office/drawing/2014/main" id="{FCF7B7FF-456B-9776-EE3F-0051CEF5815A}"/>
                    </a:ext>
                  </a:extLst>
                </p:cNvPr>
                <p:cNvSpPr txBox="1"/>
                <p:nvPr/>
              </p:nvSpPr>
              <p:spPr>
                <a:xfrm>
                  <a:off x="24432033" y="36790389"/>
                  <a:ext cx="861232" cy="437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dirty="0">
                      <a:latin typeface="Helvetica" pitchFamily="2" charset="0"/>
                    </a:rPr>
                    <a:t>-0.30</a:t>
                  </a:r>
                </a:p>
              </p:txBody>
            </p:sp>
            <p:sp>
              <p:nvSpPr>
                <p:cNvPr id="29" name="Textfeld 152">
                  <a:extLst>
                    <a:ext uri="{FF2B5EF4-FFF2-40B4-BE49-F238E27FC236}">
                      <a16:creationId xmlns:a16="http://schemas.microsoft.com/office/drawing/2014/main" id="{0D580293-287F-CCF9-7C9A-509BB83CED22}"/>
                    </a:ext>
                  </a:extLst>
                </p:cNvPr>
                <p:cNvSpPr txBox="1"/>
                <p:nvPr/>
              </p:nvSpPr>
              <p:spPr>
                <a:xfrm>
                  <a:off x="24399819" y="38206860"/>
                  <a:ext cx="710788" cy="4374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dirty="0">
                      <a:latin typeface="Helvetica" pitchFamily="2" charset="0"/>
                    </a:rPr>
                    <a:t>0.64</a:t>
                  </a:r>
                </a:p>
              </p:txBody>
            </p:sp>
            <p:sp>
              <p:nvSpPr>
                <p:cNvPr id="62" name="Abgerundetes Rechteck 32">
                  <a:extLst>
                    <a:ext uri="{FF2B5EF4-FFF2-40B4-BE49-F238E27FC236}">
                      <a16:creationId xmlns:a16="http://schemas.microsoft.com/office/drawing/2014/main" id="{5009BE28-93C6-5A50-28FD-2FDCBC9F90BD}"/>
                    </a:ext>
                  </a:extLst>
                </p:cNvPr>
                <p:cNvSpPr/>
                <p:nvPr/>
              </p:nvSpPr>
              <p:spPr>
                <a:xfrm>
                  <a:off x="20042962" y="35013074"/>
                  <a:ext cx="2282969" cy="91583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  <a:latin typeface="Helvetica" pitchFamily="2" charset="0"/>
                    </a:rPr>
                    <a:t>Asynchrony</a:t>
                  </a:r>
                </a:p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  <a:latin typeface="Helvetica" pitchFamily="2" charset="0"/>
                    </a:rPr>
                    <a:t>R2 = 0.21</a:t>
                  </a:r>
                </a:p>
              </p:txBody>
            </p:sp>
          </p:grpSp>
        </p:grpSp>
        <p:sp>
          <p:nvSpPr>
            <p:cNvPr id="15" name="Abgerundetes Rechteck 237">
              <a:extLst>
                <a:ext uri="{FF2B5EF4-FFF2-40B4-BE49-F238E27FC236}">
                  <a16:creationId xmlns:a16="http://schemas.microsoft.com/office/drawing/2014/main" id="{D24E6891-BC86-693C-2FE6-CABCE515E996}"/>
                </a:ext>
              </a:extLst>
            </p:cNvPr>
            <p:cNvSpPr/>
            <p:nvPr/>
          </p:nvSpPr>
          <p:spPr>
            <a:xfrm>
              <a:off x="22769837" y="32355944"/>
              <a:ext cx="1732359" cy="91583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  <a:latin typeface="Helvetica" pitchFamily="2" charset="0"/>
                </a:rPr>
                <a:t>Balance</a:t>
              </a:r>
            </a:p>
          </p:txBody>
        </p:sp>
      </p:grpSp>
      <p:cxnSp>
        <p:nvCxnSpPr>
          <p:cNvPr id="41" name="Gekrümmte Verbindung 55">
            <a:extLst>
              <a:ext uri="{FF2B5EF4-FFF2-40B4-BE49-F238E27FC236}">
                <a16:creationId xmlns:a16="http://schemas.microsoft.com/office/drawing/2014/main" id="{0262D00B-8B97-3459-CB4A-B80C0A3D2901}"/>
              </a:ext>
            </a:extLst>
          </p:cNvPr>
          <p:cNvCxnSpPr>
            <a:cxnSpLocks/>
            <a:stCxn id="15" idx="1"/>
            <a:endCxn id="62" idx="2"/>
          </p:cNvCxnSpPr>
          <p:nvPr/>
        </p:nvCxnSpPr>
        <p:spPr>
          <a:xfrm rot="10800000">
            <a:off x="3239257" y="3204916"/>
            <a:ext cx="1762710" cy="1450158"/>
          </a:xfrm>
          <a:prstGeom prst="curvedConnector2">
            <a:avLst/>
          </a:prstGeom>
          <a:ln w="508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feld 153">
            <a:extLst>
              <a:ext uri="{FF2B5EF4-FFF2-40B4-BE49-F238E27FC236}">
                <a16:creationId xmlns:a16="http://schemas.microsoft.com/office/drawing/2014/main" id="{3E8D2628-859E-2531-D334-C0198F7740EE}"/>
              </a:ext>
            </a:extLst>
          </p:cNvPr>
          <p:cNvSpPr txBox="1"/>
          <p:nvPr/>
        </p:nvSpPr>
        <p:spPr>
          <a:xfrm>
            <a:off x="4130127" y="4126063"/>
            <a:ext cx="221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Helvetica" pitchFamily="2" charset="0"/>
              </a:rPr>
              <a:t>-0.18</a:t>
            </a:r>
          </a:p>
        </p:txBody>
      </p:sp>
      <p:sp>
        <p:nvSpPr>
          <p:cNvPr id="95" name="Textfeld 153">
            <a:extLst>
              <a:ext uri="{FF2B5EF4-FFF2-40B4-BE49-F238E27FC236}">
                <a16:creationId xmlns:a16="http://schemas.microsoft.com/office/drawing/2014/main" id="{4EC2A2E6-B848-6618-4EF8-F093707944C7}"/>
              </a:ext>
            </a:extLst>
          </p:cNvPr>
          <p:cNvSpPr txBox="1"/>
          <p:nvPr/>
        </p:nvSpPr>
        <p:spPr>
          <a:xfrm>
            <a:off x="2727310" y="1021196"/>
            <a:ext cx="221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Helvetica" pitchFamily="2" charset="0"/>
              </a:rPr>
              <a:t>0.34</a:t>
            </a:r>
          </a:p>
        </p:txBody>
      </p:sp>
      <p:sp>
        <p:nvSpPr>
          <p:cNvPr id="96" name="Textfeld 153">
            <a:extLst>
              <a:ext uri="{FF2B5EF4-FFF2-40B4-BE49-F238E27FC236}">
                <a16:creationId xmlns:a16="http://schemas.microsoft.com/office/drawing/2014/main" id="{7213186F-016E-ACE3-068E-DEB9FB13573D}"/>
              </a:ext>
            </a:extLst>
          </p:cNvPr>
          <p:cNvSpPr txBox="1"/>
          <p:nvPr/>
        </p:nvSpPr>
        <p:spPr>
          <a:xfrm>
            <a:off x="4213234" y="5677822"/>
            <a:ext cx="221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Helvetica" pitchFamily="2" charset="0"/>
              </a:rPr>
              <a:t>-0.47</a:t>
            </a:r>
          </a:p>
        </p:txBody>
      </p:sp>
      <p:cxnSp>
        <p:nvCxnSpPr>
          <p:cNvPr id="14" name="Gekrümmte Verbindung 55">
            <a:extLst>
              <a:ext uri="{FF2B5EF4-FFF2-40B4-BE49-F238E27FC236}">
                <a16:creationId xmlns:a16="http://schemas.microsoft.com/office/drawing/2014/main" id="{3A79F694-251A-F951-CDF1-CE08BE5C506F}"/>
              </a:ext>
            </a:extLst>
          </p:cNvPr>
          <p:cNvCxnSpPr>
            <a:cxnSpLocks/>
            <a:stCxn id="62" idx="0"/>
            <a:endCxn id="19" idx="1"/>
          </p:cNvCxnSpPr>
          <p:nvPr/>
        </p:nvCxnSpPr>
        <p:spPr>
          <a:xfrm rot="5400000" flipH="1" flipV="1">
            <a:off x="3243712" y="891346"/>
            <a:ext cx="1342557" cy="1351467"/>
          </a:xfrm>
          <a:prstGeom prst="curvedConnector2">
            <a:avLst/>
          </a:prstGeom>
          <a:ln w="508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2">
            <a:extLst>
              <a:ext uri="{FF2B5EF4-FFF2-40B4-BE49-F238E27FC236}">
                <a16:creationId xmlns:a16="http://schemas.microsoft.com/office/drawing/2014/main" id="{0A19B4CD-FBA7-7A9F-E02B-E2E5D66A482C}"/>
              </a:ext>
            </a:extLst>
          </p:cNvPr>
          <p:cNvSpPr/>
          <p:nvPr/>
        </p:nvSpPr>
        <p:spPr>
          <a:xfrm>
            <a:off x="7541666" y="2220549"/>
            <a:ext cx="2750745" cy="966559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Helvetica" pitchFamily="2" charset="0"/>
              </a:rPr>
              <a:t>Pop stability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Helvetica" pitchFamily="2" charset="0"/>
              </a:rPr>
              <a:t>R2 = 0.56</a:t>
            </a:r>
          </a:p>
        </p:txBody>
      </p:sp>
      <p:cxnSp>
        <p:nvCxnSpPr>
          <p:cNvPr id="42" name="Gekrümmte Verbindung 55">
            <a:extLst>
              <a:ext uri="{FF2B5EF4-FFF2-40B4-BE49-F238E27FC236}">
                <a16:creationId xmlns:a16="http://schemas.microsoft.com/office/drawing/2014/main" id="{A9E6581E-0101-B346-6CC6-06F4E5ECCC8F}"/>
              </a:ext>
            </a:extLst>
          </p:cNvPr>
          <p:cNvCxnSpPr>
            <a:cxnSpLocks/>
            <a:stCxn id="15" idx="3"/>
            <a:endCxn id="32" idx="2"/>
          </p:cNvCxnSpPr>
          <p:nvPr/>
        </p:nvCxnSpPr>
        <p:spPr>
          <a:xfrm flipV="1">
            <a:off x="7089283" y="3187108"/>
            <a:ext cx="1827756" cy="1467966"/>
          </a:xfrm>
          <a:prstGeom prst="curvedConnector2">
            <a:avLst/>
          </a:prstGeom>
          <a:ln w="508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55">
            <a:extLst>
              <a:ext uri="{FF2B5EF4-FFF2-40B4-BE49-F238E27FC236}">
                <a16:creationId xmlns:a16="http://schemas.microsoft.com/office/drawing/2014/main" id="{CEAF79B7-F71F-0CEA-37CB-5CFE101552DD}"/>
              </a:ext>
            </a:extLst>
          </p:cNvPr>
          <p:cNvCxnSpPr>
            <a:cxnSpLocks/>
            <a:stCxn id="32" idx="0"/>
            <a:endCxn id="19" idx="3"/>
          </p:cNvCxnSpPr>
          <p:nvPr/>
        </p:nvCxnSpPr>
        <p:spPr>
          <a:xfrm rot="16200000" flipV="1">
            <a:off x="7549126" y="852636"/>
            <a:ext cx="1324749" cy="1411078"/>
          </a:xfrm>
          <a:prstGeom prst="curvedConnector2">
            <a:avLst/>
          </a:prstGeom>
          <a:ln w="508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krümmte Verbindung 112">
            <a:extLst>
              <a:ext uri="{FF2B5EF4-FFF2-40B4-BE49-F238E27FC236}">
                <a16:creationId xmlns:a16="http://schemas.microsoft.com/office/drawing/2014/main" id="{8E07C96A-88B7-D284-B1DA-BBAA92A14337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7108312" y="3223268"/>
            <a:ext cx="1800106" cy="2385782"/>
          </a:xfrm>
          <a:prstGeom prst="curved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krümmte Verbindung 112">
            <a:extLst>
              <a:ext uri="{FF2B5EF4-FFF2-40B4-BE49-F238E27FC236}">
                <a16:creationId xmlns:a16="http://schemas.microsoft.com/office/drawing/2014/main" id="{F99C4F9B-4361-9D79-50F3-20905D0C7BFC}"/>
              </a:ext>
            </a:extLst>
          </p:cNvPr>
          <p:cNvCxnSpPr>
            <a:cxnSpLocks/>
            <a:stCxn id="17" idx="1"/>
            <a:endCxn id="62" idx="2"/>
          </p:cNvCxnSpPr>
          <p:nvPr/>
        </p:nvCxnSpPr>
        <p:spPr>
          <a:xfrm rot="10800000">
            <a:off x="3239258" y="3204916"/>
            <a:ext cx="1781739" cy="2404134"/>
          </a:xfrm>
          <a:prstGeom prst="curved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3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25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Polazzo</dc:creator>
  <cp:lastModifiedBy>Francesco Polazzo</cp:lastModifiedBy>
  <cp:revision>9</cp:revision>
  <dcterms:created xsi:type="dcterms:W3CDTF">2024-10-31T15:14:35Z</dcterms:created>
  <dcterms:modified xsi:type="dcterms:W3CDTF">2024-11-12T15:02:40Z</dcterms:modified>
</cp:coreProperties>
</file>