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56"/>
    <p:restoredTop sz="94648"/>
  </p:normalViewPr>
  <p:slideViewPr>
    <p:cSldViewPr snapToGrid="0" showGuides="1">
      <p:cViewPr varScale="1">
        <p:scale>
          <a:sx n="112" d="100"/>
          <a:sy n="112" d="100"/>
        </p:scale>
        <p:origin x="68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99D-30F0-6432-9A17-2FEB97A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9119-1566-05F6-0DB2-6CF56AAA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2B0F-114C-E077-E216-F89EB02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3424-D98A-7E6E-BEB4-6A1DC928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14C-3CDE-0FB6-6E57-3476BBE4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6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394C-0C2E-397A-0E39-44AB7E4D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4C03-023C-B833-12C5-4F500262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D66D-2F89-EA21-5432-1658C9C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D636-D1A1-B4EC-52A4-5F96B2E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A41-DE68-C1D9-0085-1ED0531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0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1E0B0-BC9F-E539-F69C-9F568E47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4ED9-C366-4C3C-80C3-6B7D6C6B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257-5889-ECBB-00FF-4B23A18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101-A8EB-44B7-AF32-754D77B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97DD-BA3C-715C-BBBE-AA98D72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1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CC8-4809-D3C5-563E-B9CE99B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217-8740-1FC2-D0DD-143C452F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DB76-37C2-CD74-3EFC-2D64040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A4FD-9C19-D860-8083-F416108D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B86D-67ED-4D39-61DE-5007FF3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5575-C1BD-11BF-B4EF-9B800C3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69DB-8EDE-EDE3-A13C-61B686A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D28C-4A22-E6F7-4D97-5D6D47C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B2DE-EAEB-BA7F-4E7E-9D9DFE3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39E3-83BB-4C45-F0A3-752967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62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E6F2-785C-52D7-12F3-D5FEFFD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A20C-1C63-4F2A-557A-08BD4FD6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6833-A58B-F6F1-4B37-BFCFBD05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87CF-18E9-0CD0-5AD5-2A52A1C4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B837-6C7E-688D-3A17-802F9249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E4554-2213-2710-92F8-A36FE00C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36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98F-2AF7-4208-9B3B-EA3B40DF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0024-2B1C-3BA1-1902-BD7A0DA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1D00-621F-A360-A5EE-F77EFD89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DCBC-453D-922E-16DA-D599535C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F8ED-C964-9038-0B71-52C61B71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3FD1A-AEF4-C9EE-9353-5F44A3A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238C9-764A-F01F-0CEC-AD1CC000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5E93-6584-92EC-2483-3DF6AC8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5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A17-A7EC-9480-16AD-A97EEE0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D3B1-4012-38A4-A603-F9AE81D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A03E0-2FD6-D316-0118-72EEE796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95E8-2F99-28B5-B376-BAAA743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95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0DC0-A889-974A-73A2-94CD844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AAC6-13D2-D0E7-CB4F-29D80D3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0231-7B8C-B7D9-84A5-7579716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40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EAE-8A79-873A-BD5F-C866F419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62F-4F18-4A1D-444C-AC4EB957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0CCD-F480-5800-2785-959F8267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69F3-E614-52DE-2FBD-9F8BDF91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064F-2E75-5A7C-0F57-47ACFCF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5BED-BAA7-6692-D6BE-00BFDC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0C6-F700-F2DF-50B1-CFD6C456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6D4D-A434-5443-AE90-57560E1E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5E194-CFA9-1714-6309-349D27F2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8EA4-1C5C-BBE2-C212-787FF34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44C8-3B0A-FC67-8548-0190AE3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CC87-1D85-2C48-CCF2-CCE3231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94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B36A3-B604-DBA7-15F4-EE0D4E04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5AB4-8284-137F-4CED-E8873544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4146-2C72-B78C-A08F-95437D46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9915-2572-7040-8910-74C1149B9A2E}" type="datetimeFigureOut">
              <a:rPr lang="en-CH" smtClean="0"/>
              <a:t>31.10.2024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DD1D-F843-354F-BC67-C4F9E51E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5F18-404D-4C16-08C2-AAF6A808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2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77D96-4ADA-019F-6DDF-22A7FC7BE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317">
            <a:extLst>
              <a:ext uri="{FF2B5EF4-FFF2-40B4-BE49-F238E27FC236}">
                <a16:creationId xmlns:a16="http://schemas.microsoft.com/office/drawing/2014/main" id="{F22F2450-B162-AAFF-4327-264584FD4E66}"/>
              </a:ext>
            </a:extLst>
          </p:cNvPr>
          <p:cNvGrpSpPr/>
          <p:nvPr/>
        </p:nvGrpSpPr>
        <p:grpSpPr>
          <a:xfrm>
            <a:off x="98091" y="388210"/>
            <a:ext cx="11998038" cy="4897434"/>
            <a:chOff x="18520441" y="28820907"/>
            <a:chExt cx="9957720" cy="4640398"/>
          </a:xfrm>
        </p:grpSpPr>
        <p:sp>
          <p:nvSpPr>
            <p:cNvPr id="7" name="Bogen 200">
              <a:extLst>
                <a:ext uri="{FF2B5EF4-FFF2-40B4-BE49-F238E27FC236}">
                  <a16:creationId xmlns:a16="http://schemas.microsoft.com/office/drawing/2014/main" id="{8AAC7334-5EC6-C9BF-EE93-EA43701F6882}"/>
                </a:ext>
              </a:extLst>
            </p:cNvPr>
            <p:cNvSpPr/>
            <p:nvPr/>
          </p:nvSpPr>
          <p:spPr>
            <a:xfrm rot="5630106">
              <a:off x="25094224" y="30578874"/>
              <a:ext cx="1456039" cy="3463297"/>
            </a:xfrm>
            <a:prstGeom prst="arc">
              <a:avLst>
                <a:gd name="adj1" fmla="val 16254587"/>
                <a:gd name="adj2" fmla="val 4034150"/>
              </a:avLst>
            </a:prstGeom>
            <a:ln w="50800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8" name="Gruppieren 316">
              <a:extLst>
                <a:ext uri="{FF2B5EF4-FFF2-40B4-BE49-F238E27FC236}">
                  <a16:creationId xmlns:a16="http://schemas.microsoft.com/office/drawing/2014/main" id="{6E1722BA-453E-91A3-5D88-E2D0A9A605D9}"/>
                </a:ext>
              </a:extLst>
            </p:cNvPr>
            <p:cNvGrpSpPr/>
            <p:nvPr/>
          </p:nvGrpSpPr>
          <p:grpSpPr>
            <a:xfrm>
              <a:off x="18520441" y="28820907"/>
              <a:ext cx="9957720" cy="4640398"/>
              <a:chOff x="18520441" y="28820907"/>
              <a:chExt cx="9957720" cy="4640398"/>
            </a:xfrm>
          </p:grpSpPr>
          <p:sp>
            <p:nvSpPr>
              <p:cNvPr id="9" name="Textfeld 235">
                <a:extLst>
                  <a:ext uri="{FF2B5EF4-FFF2-40B4-BE49-F238E27FC236}">
                    <a16:creationId xmlns:a16="http://schemas.microsoft.com/office/drawing/2014/main" id="{397D92F1-001E-537F-4C41-CF2BEB712DB2}"/>
                  </a:ext>
                </a:extLst>
              </p:cNvPr>
              <p:cNvSpPr txBox="1"/>
              <p:nvPr/>
            </p:nvSpPr>
            <p:spPr>
              <a:xfrm>
                <a:off x="20305628" y="29753232"/>
                <a:ext cx="1837518" cy="3499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Helvetica" pitchFamily="2" charset="0"/>
                  </a:rPr>
                  <a:t>+0.042</a:t>
                </a:r>
              </a:p>
            </p:txBody>
          </p:sp>
          <p:grpSp>
            <p:nvGrpSpPr>
              <p:cNvPr id="10" name="Gruppieren 315">
                <a:extLst>
                  <a:ext uri="{FF2B5EF4-FFF2-40B4-BE49-F238E27FC236}">
                    <a16:creationId xmlns:a16="http://schemas.microsoft.com/office/drawing/2014/main" id="{EB868441-B25E-417D-59BE-8B2328272858}"/>
                  </a:ext>
                </a:extLst>
              </p:cNvPr>
              <p:cNvGrpSpPr/>
              <p:nvPr/>
            </p:nvGrpSpPr>
            <p:grpSpPr>
              <a:xfrm>
                <a:off x="18520441" y="28820907"/>
                <a:ext cx="9957720" cy="4640398"/>
                <a:chOff x="18520441" y="28820907"/>
                <a:chExt cx="9957720" cy="4640398"/>
              </a:xfrm>
            </p:grpSpPr>
            <p:grpSp>
              <p:nvGrpSpPr>
                <p:cNvPr id="11" name="Gruppieren 155">
                  <a:extLst>
                    <a:ext uri="{FF2B5EF4-FFF2-40B4-BE49-F238E27FC236}">
                      <a16:creationId xmlns:a16="http://schemas.microsoft.com/office/drawing/2014/main" id="{C7B7683C-9AB3-2CF8-A783-792CD8F71149}"/>
                    </a:ext>
                  </a:extLst>
                </p:cNvPr>
                <p:cNvGrpSpPr/>
                <p:nvPr/>
              </p:nvGrpSpPr>
              <p:grpSpPr>
                <a:xfrm>
                  <a:off x="20014836" y="28820907"/>
                  <a:ext cx="8463325" cy="4640398"/>
                  <a:chOff x="19892399" y="33310000"/>
                  <a:chExt cx="8463325" cy="4640398"/>
                </a:xfrm>
              </p:grpSpPr>
              <p:sp>
                <p:nvSpPr>
                  <p:cNvPr id="17" name="Abgerundetes Rechteck 30">
                    <a:extLst>
                      <a:ext uri="{FF2B5EF4-FFF2-40B4-BE49-F238E27FC236}">
                        <a16:creationId xmlns:a16="http://schemas.microsoft.com/office/drawing/2014/main" id="{9D91E765-DB71-5E17-BAAC-10EBCB01BC4A}"/>
                      </a:ext>
                    </a:extLst>
                  </p:cNvPr>
                  <p:cNvSpPr/>
                  <p:nvPr/>
                </p:nvSpPr>
                <p:spPr>
                  <a:xfrm>
                    <a:off x="26356226" y="36159863"/>
                    <a:ext cx="1999498" cy="805323"/>
                  </a:xfrm>
                  <a:prstGeom prst="roundRect">
                    <a:avLst>
                      <a:gd name="adj" fmla="val 50000"/>
                    </a:avLst>
                  </a:prstGeom>
                  <a:solidFill>
                    <a:srgbClr val="F27B8F"/>
                  </a:solidFill>
                  <a:ln cap="sq" cmpd="dbl">
                    <a:solidFill>
                      <a:schemeClr val="tx1">
                        <a:alpha val="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2400" dirty="0">
                        <a:solidFill>
                          <a:schemeClr val="tx1"/>
                        </a:solidFill>
                        <a:latin typeface="Helvetica" pitchFamily="2" charset="0"/>
                      </a:rPr>
                      <a:t>nutrients</a:t>
                    </a:r>
                  </a:p>
                </p:txBody>
              </p:sp>
              <p:grpSp>
                <p:nvGrpSpPr>
                  <p:cNvPr id="18" name="Gruppieren 154">
                    <a:extLst>
                      <a:ext uri="{FF2B5EF4-FFF2-40B4-BE49-F238E27FC236}">
                        <a16:creationId xmlns:a16="http://schemas.microsoft.com/office/drawing/2014/main" id="{C584C054-DB5E-E973-BADF-C02168C1D714}"/>
                      </a:ext>
                    </a:extLst>
                  </p:cNvPr>
                  <p:cNvGrpSpPr/>
                  <p:nvPr/>
                </p:nvGrpSpPr>
                <p:grpSpPr>
                  <a:xfrm>
                    <a:off x="19892399" y="33310000"/>
                    <a:ext cx="8359656" cy="4640398"/>
                    <a:chOff x="19892399" y="33310000"/>
                    <a:chExt cx="8359656" cy="4640398"/>
                  </a:xfrm>
                </p:grpSpPr>
                <p:sp>
                  <p:nvSpPr>
                    <p:cNvPr id="19" name="Abgerundetes Rechteck 24">
                      <a:extLst>
                        <a:ext uri="{FF2B5EF4-FFF2-40B4-BE49-F238E27FC236}">
                          <a16:creationId xmlns:a16="http://schemas.microsoft.com/office/drawing/2014/main" id="{1E6BF330-4842-4DCB-CFB1-8EC9F02BD5C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925038" y="33310000"/>
                      <a:ext cx="2895037" cy="915830"/>
                    </a:xfrm>
                    <a:prstGeom prst="roundRect">
                      <a:avLst>
                        <a:gd name="adj" fmla="val 0"/>
                      </a:avLst>
                    </a:prstGeom>
                    <a:solidFill>
                      <a:srgbClr val="FF7062"/>
                    </a:solidFill>
                    <a:ln cap="sq" cmpd="dbl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temporal stability</a:t>
                      </a:r>
                    </a:p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R2 = 0.58</a:t>
                      </a:r>
                    </a:p>
                  </p:txBody>
                </p:sp>
                <p:sp>
                  <p:nvSpPr>
                    <p:cNvPr id="20" name="Abgerundetes Rechteck 28">
                      <a:extLst>
                        <a:ext uri="{FF2B5EF4-FFF2-40B4-BE49-F238E27FC236}">
                          <a16:creationId xmlns:a16="http://schemas.microsoft.com/office/drawing/2014/main" id="{37585D17-0B5A-1412-777E-34127FF95EC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211679" y="34710406"/>
                      <a:ext cx="2040376" cy="805323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rgbClr val="F27B8F"/>
                    </a:solidFill>
                    <a:ln cap="sq" cmpd="dbl">
                      <a:solidFill>
                        <a:schemeClr val="tx1">
                          <a:alpha val="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temperature</a:t>
                      </a:r>
                    </a:p>
                  </p:txBody>
                </p:sp>
                <p:cxnSp>
                  <p:nvCxnSpPr>
                    <p:cNvPr id="22" name="Gekrümmte Verbindung 55">
                      <a:extLst>
                        <a:ext uri="{FF2B5EF4-FFF2-40B4-BE49-F238E27FC236}">
                          <a16:creationId xmlns:a16="http://schemas.microsoft.com/office/drawing/2014/main" id="{9D0751AB-3F83-C7C3-E920-894C4E629A81}"/>
                        </a:ext>
                      </a:extLst>
                    </p:cNvPr>
                    <p:cNvCxnSpPr>
                      <a:cxnSpLocks/>
                      <a:stCxn id="15" idx="3"/>
                      <a:endCxn id="62" idx="1"/>
                    </p:cNvCxnSpPr>
                    <p:nvPr/>
                  </p:nvCxnSpPr>
                  <p:spPr>
                    <a:xfrm>
                      <a:off x="20130363" y="36936864"/>
                      <a:ext cx="2104459" cy="186288"/>
                    </a:xfrm>
                    <a:prstGeom prst="curvedConnector3">
                      <a:avLst>
                        <a:gd name="adj1" fmla="val 50000"/>
                      </a:avLst>
                    </a:prstGeom>
                    <a:ln w="50800">
                      <a:solidFill>
                        <a:schemeClr val="tx1"/>
                      </a:solidFill>
                      <a:prstDash val="solid"/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Gekrümmte Verbindung 112">
                      <a:extLst>
                        <a:ext uri="{FF2B5EF4-FFF2-40B4-BE49-F238E27FC236}">
                          <a16:creationId xmlns:a16="http://schemas.microsoft.com/office/drawing/2014/main" id="{9F38337B-F665-E7D2-FC31-327344F379FD}"/>
                        </a:ext>
                      </a:extLst>
                    </p:cNvPr>
                    <p:cNvCxnSpPr>
                      <a:cxnSpLocks/>
                      <a:stCxn id="17" idx="1"/>
                    </p:cNvCxnSpPr>
                    <p:nvPr/>
                  </p:nvCxnSpPr>
                  <p:spPr>
                    <a:xfrm rot="10800000">
                      <a:off x="24756755" y="34211875"/>
                      <a:ext cx="1599471" cy="2350650"/>
                    </a:xfrm>
                    <a:prstGeom prst="curvedConnector2">
                      <a:avLst/>
                    </a:prstGeom>
                    <a:ln w="50800"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5" name="Textfeld 143">
                      <a:extLst>
                        <a:ext uri="{FF2B5EF4-FFF2-40B4-BE49-F238E27FC236}">
                          <a16:creationId xmlns:a16="http://schemas.microsoft.com/office/drawing/2014/main" id="{FD62C2CD-976D-B1DE-870A-2503E535C2C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243285" y="35255185"/>
                      <a:ext cx="1837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-0.120</a:t>
                      </a:r>
                    </a:p>
                  </p:txBody>
                </p:sp>
                <p:sp>
                  <p:nvSpPr>
                    <p:cNvPr id="26" name="Textfeld 149">
                      <a:extLst>
                        <a:ext uri="{FF2B5EF4-FFF2-40B4-BE49-F238E27FC236}">
                          <a16:creationId xmlns:a16="http://schemas.microsoft.com/office/drawing/2014/main" id="{98F9B415-839D-2448-9773-D2A501170DC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786043" y="34316685"/>
                      <a:ext cx="1837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-0.241</a:t>
                      </a:r>
                    </a:p>
                  </p:txBody>
                </p:sp>
                <p:sp>
                  <p:nvSpPr>
                    <p:cNvPr id="27" name="Textfeld 150">
                      <a:extLst>
                        <a:ext uri="{FF2B5EF4-FFF2-40B4-BE49-F238E27FC236}">
                          <a16:creationId xmlns:a16="http://schemas.microsoft.com/office/drawing/2014/main" id="{0955B16E-AA5F-8867-DC98-BCCCBC0901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3432390" y="36003739"/>
                      <a:ext cx="1837518" cy="3499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+0.421</a:t>
                      </a:r>
                    </a:p>
                  </p:txBody>
                </p:sp>
                <p:sp>
                  <p:nvSpPr>
                    <p:cNvPr id="28" name="Textfeld 151">
                      <a:extLst>
                        <a:ext uri="{FF2B5EF4-FFF2-40B4-BE49-F238E27FC236}">
                          <a16:creationId xmlns:a16="http://schemas.microsoft.com/office/drawing/2014/main" id="{AF4395D0-DE01-0EFE-9584-8175A514BEA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406723" y="35833242"/>
                      <a:ext cx="1837518" cy="3499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+0.707</a:t>
                      </a:r>
                    </a:p>
                  </p:txBody>
                </p:sp>
                <p:sp>
                  <p:nvSpPr>
                    <p:cNvPr id="29" name="Textfeld 152">
                      <a:extLst>
                        <a:ext uri="{FF2B5EF4-FFF2-40B4-BE49-F238E27FC236}">
                          <a16:creationId xmlns:a16="http://schemas.microsoft.com/office/drawing/2014/main" id="{7503E64D-6051-FE5B-75C5-967B516BCC9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5632712" y="37581066"/>
                      <a:ext cx="1837518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-0.501</a:t>
                      </a:r>
                    </a:p>
                  </p:txBody>
                </p:sp>
                <p:sp>
                  <p:nvSpPr>
                    <p:cNvPr id="30" name="Textfeld 153">
                      <a:extLst>
                        <a:ext uri="{FF2B5EF4-FFF2-40B4-BE49-F238E27FC236}">
                          <a16:creationId xmlns:a16="http://schemas.microsoft.com/office/drawing/2014/main" id="{994E8A2B-F9CB-54B3-A9FB-0D210DDF42A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892399" y="36175026"/>
                      <a:ext cx="1837518" cy="34994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dirty="0">
                          <a:latin typeface="Helvetica" pitchFamily="2" charset="0"/>
                        </a:rPr>
                        <a:t>-0.112</a:t>
                      </a:r>
                    </a:p>
                  </p:txBody>
                </p:sp>
                <p:sp>
                  <p:nvSpPr>
                    <p:cNvPr id="62" name="Abgerundetes Rechteck 32">
                      <a:extLst>
                        <a:ext uri="{FF2B5EF4-FFF2-40B4-BE49-F238E27FC236}">
                          <a16:creationId xmlns:a16="http://schemas.microsoft.com/office/drawing/2014/main" id="{9A738244-C436-EF89-47B8-263660AC2DC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2234821" y="36665236"/>
                      <a:ext cx="2282969" cy="915830"/>
                    </a:xfrm>
                    <a:prstGeom prst="roundRect">
                      <a:avLst>
                        <a:gd name="adj" fmla="val 50000"/>
                      </a:avLst>
                    </a:prstGeom>
                    <a:solidFill>
                      <a:schemeClr val="bg2">
                        <a:lumMod val="9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Asynchrony</a:t>
                      </a:r>
                    </a:p>
                    <a:p>
                      <a:pPr algn="ctr"/>
                      <a:r>
                        <a:rPr lang="en-GB" sz="2400" dirty="0">
                          <a:solidFill>
                            <a:schemeClr val="tx1"/>
                          </a:solidFill>
                          <a:latin typeface="Helvetica" pitchFamily="2" charset="0"/>
                        </a:rPr>
                        <a:t>R2 = 0.36</a:t>
                      </a:r>
                    </a:p>
                  </p:txBody>
                </p:sp>
              </p:grpSp>
            </p:grpSp>
            <p:sp>
              <p:nvSpPr>
                <p:cNvPr id="13" name="Abgerundetes Rechteck 202">
                  <a:extLst>
                    <a:ext uri="{FF2B5EF4-FFF2-40B4-BE49-F238E27FC236}">
                      <a16:creationId xmlns:a16="http://schemas.microsoft.com/office/drawing/2014/main" id="{1300A5C2-55CB-3321-8BB0-24F8A376A3B1}"/>
                    </a:ext>
                  </a:extLst>
                </p:cNvPr>
                <p:cNvSpPr/>
                <p:nvPr/>
              </p:nvSpPr>
              <p:spPr>
                <a:xfrm>
                  <a:off x="18685943" y="30040610"/>
                  <a:ext cx="1732359" cy="9158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richness</a:t>
                  </a:r>
                </a:p>
              </p:txBody>
            </p:sp>
            <p:cxnSp>
              <p:nvCxnSpPr>
                <p:cNvPr id="16" name="Gekrümmte Verbindung 311">
                  <a:extLst>
                    <a:ext uri="{FF2B5EF4-FFF2-40B4-BE49-F238E27FC236}">
                      <a16:creationId xmlns:a16="http://schemas.microsoft.com/office/drawing/2014/main" id="{FBD51EDA-556A-EDE9-1B1C-2FD2A354BCF2}"/>
                    </a:ext>
                  </a:extLst>
                </p:cNvPr>
                <p:cNvCxnSpPr>
                  <a:cxnSpLocks/>
                  <a:stCxn id="13" idx="3"/>
                  <a:endCxn id="62" idx="1"/>
                </p:cNvCxnSpPr>
                <p:nvPr/>
              </p:nvCxnSpPr>
              <p:spPr>
                <a:xfrm>
                  <a:off x="20418302" y="30498525"/>
                  <a:ext cx="1938956" cy="2135534"/>
                </a:xfrm>
                <a:prstGeom prst="curvedConnector3">
                  <a:avLst>
                    <a:gd name="adj1" fmla="val 50000"/>
                  </a:avLst>
                </a:prstGeom>
                <a:ln w="50800">
                  <a:solidFill>
                    <a:schemeClr val="tx1"/>
                  </a:solidFill>
                  <a:prstDash val="solid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Abgerundetes Rechteck 237">
                  <a:extLst>
                    <a:ext uri="{FF2B5EF4-FFF2-40B4-BE49-F238E27FC236}">
                      <a16:creationId xmlns:a16="http://schemas.microsoft.com/office/drawing/2014/main" id="{A52D396D-64F3-A60C-EE7D-083827BA333C}"/>
                    </a:ext>
                  </a:extLst>
                </p:cNvPr>
                <p:cNvSpPr/>
                <p:nvPr/>
              </p:nvSpPr>
              <p:spPr>
                <a:xfrm>
                  <a:off x="18520441" y="31989855"/>
                  <a:ext cx="1732359" cy="915830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2400" dirty="0">
                      <a:solidFill>
                        <a:schemeClr val="tx1"/>
                      </a:solidFill>
                      <a:latin typeface="Helvetica" pitchFamily="2" charset="0"/>
                    </a:rPr>
                    <a:t>balance</a:t>
                  </a:r>
                </a:p>
              </p:txBody>
            </p:sp>
          </p:grpSp>
        </p:grpSp>
      </p:grpSp>
      <p:sp>
        <p:nvSpPr>
          <p:cNvPr id="37" name="Abgerundetes Rechteck 237">
            <a:extLst>
              <a:ext uri="{FF2B5EF4-FFF2-40B4-BE49-F238E27FC236}">
                <a16:creationId xmlns:a16="http://schemas.microsoft.com/office/drawing/2014/main" id="{EFB904A0-B4D7-2D51-B397-29A63853470E}"/>
              </a:ext>
            </a:extLst>
          </p:cNvPr>
          <p:cNvSpPr/>
          <p:nvPr/>
        </p:nvSpPr>
        <p:spPr>
          <a:xfrm>
            <a:off x="2784111" y="5808795"/>
            <a:ext cx="2087316" cy="966559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mean interactions</a:t>
            </a:r>
          </a:p>
        </p:txBody>
      </p:sp>
      <p:cxnSp>
        <p:nvCxnSpPr>
          <p:cNvPr id="44" name="Gekrümmte Verbindung 55">
            <a:extLst>
              <a:ext uri="{FF2B5EF4-FFF2-40B4-BE49-F238E27FC236}">
                <a16:creationId xmlns:a16="http://schemas.microsoft.com/office/drawing/2014/main" id="{3713B609-5CF8-22E2-27A7-2172A9FF591B}"/>
              </a:ext>
            </a:extLst>
          </p:cNvPr>
          <p:cNvCxnSpPr>
            <a:cxnSpLocks/>
            <a:stCxn id="37" idx="0"/>
            <a:endCxn id="19" idx="2"/>
          </p:cNvCxnSpPr>
          <p:nvPr/>
        </p:nvCxnSpPr>
        <p:spPr>
          <a:xfrm rot="5400000" flipH="1" flipV="1">
            <a:off x="2732833" y="2449705"/>
            <a:ext cx="4454026" cy="2264154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krümmte Verbindung 55">
            <a:extLst>
              <a:ext uri="{FF2B5EF4-FFF2-40B4-BE49-F238E27FC236}">
                <a16:creationId xmlns:a16="http://schemas.microsoft.com/office/drawing/2014/main" id="{08D916EA-E8FE-D638-A53C-A32146F9DD4A}"/>
              </a:ext>
            </a:extLst>
          </p:cNvPr>
          <p:cNvCxnSpPr>
            <a:cxnSpLocks/>
            <a:stCxn id="37" idx="3"/>
            <a:endCxn id="62" idx="2"/>
          </p:cNvCxnSpPr>
          <p:nvPr/>
        </p:nvCxnSpPr>
        <p:spPr>
          <a:xfrm flipV="1">
            <a:off x="4871427" y="4895855"/>
            <a:ext cx="1225013" cy="1396220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474351E-3CC9-244A-B029-FD7D4C29A711}"/>
              </a:ext>
            </a:extLst>
          </p:cNvPr>
          <p:cNvCxnSpPr>
            <a:stCxn id="20" idx="1"/>
            <a:endCxn id="19" idx="3"/>
          </p:cNvCxnSpPr>
          <p:nvPr/>
        </p:nvCxnSpPr>
        <p:spPr>
          <a:xfrm flipH="1" flipV="1">
            <a:off x="7836034" y="871490"/>
            <a:ext cx="1676741" cy="141966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B0821611-D53C-305A-F0C4-C91B2553906B}"/>
              </a:ext>
            </a:extLst>
          </p:cNvPr>
          <p:cNvCxnSpPr>
            <a:cxnSpLocks/>
            <a:stCxn id="62" idx="0"/>
            <a:endCxn id="19" idx="2"/>
          </p:cNvCxnSpPr>
          <p:nvPr/>
        </p:nvCxnSpPr>
        <p:spPr>
          <a:xfrm flipH="1" flipV="1">
            <a:off x="6091922" y="1354769"/>
            <a:ext cx="4517" cy="257452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16B9A6C-5006-D72D-02CB-1486F8E39009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2384821" y="871490"/>
            <a:ext cx="1962988" cy="1287263"/>
          </a:xfrm>
          <a:prstGeom prst="straightConnector1">
            <a:avLst/>
          </a:prstGeom>
          <a:ln w="508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A687A96-0E38-587B-4943-E8776F433ACA}"/>
              </a:ext>
            </a:extLst>
          </p:cNvPr>
          <p:cNvCxnSpPr>
            <a:cxnSpLocks/>
            <a:stCxn id="15" idx="3"/>
            <a:endCxn id="19" idx="2"/>
          </p:cNvCxnSpPr>
          <p:nvPr/>
        </p:nvCxnSpPr>
        <p:spPr>
          <a:xfrm flipV="1">
            <a:off x="2185407" y="1354769"/>
            <a:ext cx="3906513" cy="2861200"/>
          </a:xfrm>
          <a:prstGeom prst="straightConnector1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153">
            <a:extLst>
              <a:ext uri="{FF2B5EF4-FFF2-40B4-BE49-F238E27FC236}">
                <a16:creationId xmlns:a16="http://schemas.microsoft.com/office/drawing/2014/main" id="{C46C56A5-AF73-BAD2-C06F-8CF4A25163E0}"/>
              </a:ext>
            </a:extLst>
          </p:cNvPr>
          <p:cNvSpPr txBox="1"/>
          <p:nvPr/>
        </p:nvSpPr>
        <p:spPr>
          <a:xfrm>
            <a:off x="5525305" y="6026090"/>
            <a:ext cx="221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+0.077</a:t>
            </a:r>
          </a:p>
        </p:txBody>
      </p:sp>
      <p:sp>
        <p:nvSpPr>
          <p:cNvPr id="95" name="Textfeld 153">
            <a:extLst>
              <a:ext uri="{FF2B5EF4-FFF2-40B4-BE49-F238E27FC236}">
                <a16:creationId xmlns:a16="http://schemas.microsoft.com/office/drawing/2014/main" id="{983AA649-A56D-7B0D-3E90-227ADDA7F2BB}"/>
              </a:ext>
            </a:extLst>
          </p:cNvPr>
          <p:cNvSpPr txBox="1"/>
          <p:nvPr/>
        </p:nvSpPr>
        <p:spPr>
          <a:xfrm>
            <a:off x="2085459" y="4292595"/>
            <a:ext cx="221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-0.150</a:t>
            </a:r>
          </a:p>
        </p:txBody>
      </p:sp>
      <p:sp>
        <p:nvSpPr>
          <p:cNvPr id="96" name="Textfeld 153">
            <a:extLst>
              <a:ext uri="{FF2B5EF4-FFF2-40B4-BE49-F238E27FC236}">
                <a16:creationId xmlns:a16="http://schemas.microsoft.com/office/drawing/2014/main" id="{21CA5573-ED14-C975-1CF3-C4AAAC0D8C90}"/>
              </a:ext>
            </a:extLst>
          </p:cNvPr>
          <p:cNvSpPr txBox="1"/>
          <p:nvPr/>
        </p:nvSpPr>
        <p:spPr>
          <a:xfrm>
            <a:off x="2784111" y="5367143"/>
            <a:ext cx="2214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Helvetica" pitchFamily="2" charset="0"/>
              </a:rPr>
              <a:t>-0.242</a:t>
            </a:r>
          </a:p>
        </p:txBody>
      </p:sp>
    </p:spTree>
    <p:extLst>
      <p:ext uri="{BB962C8B-B14F-4D97-AF65-F5344CB8AC3E}">
        <p14:creationId xmlns:p14="http://schemas.microsoft.com/office/powerpoint/2010/main" val="3116486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3</cp:revision>
  <dcterms:created xsi:type="dcterms:W3CDTF">2024-10-31T15:14:35Z</dcterms:created>
  <dcterms:modified xsi:type="dcterms:W3CDTF">2024-10-31T15:41:37Z</dcterms:modified>
</cp:coreProperties>
</file>